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2BADF8-6E2F-4294-9528-B4F26F6AD3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 altLang="zh-CN"/>
        </a:p>
      </dgm:t>
    </dgm:pt>
    <dgm:pt modelId="{DDAA7F62-4936-4B7C-B591-AADB21178369}">
      <dgm:prSet phldrT="[Text]"/>
      <dgm:spPr/>
      <dgm:t>
        <a:bodyPr/>
        <a:lstStyle/>
        <a:p>
          <a:r>
            <a:rPr lang="zh-CN" altLang="en-US" dirty="0"/>
            <a:t>华协主席</a:t>
          </a:r>
          <a:endParaRPr lang="en-US" altLang="zh-CN" dirty="0"/>
        </a:p>
      </dgm:t>
    </dgm:pt>
    <dgm:pt modelId="{AEA3A680-DD8C-4372-8CB6-95B91EF361F3}" type="parTrans" cxnId="{3A99F454-6F0C-4F85-BB11-F50F13ACA505}">
      <dgm:prSet/>
      <dgm:spPr/>
      <dgm:t>
        <a:bodyPr/>
        <a:lstStyle/>
        <a:p>
          <a:endParaRPr lang="en-US" altLang="zh-CN"/>
        </a:p>
      </dgm:t>
    </dgm:pt>
    <dgm:pt modelId="{494E3AEB-9922-485E-A6B0-DFF2EE118916}" type="sibTrans" cxnId="{3A99F454-6F0C-4F85-BB11-F50F13ACA505}">
      <dgm:prSet/>
      <dgm:spPr/>
      <dgm:t>
        <a:bodyPr/>
        <a:lstStyle/>
        <a:p>
          <a:endParaRPr lang="en-US" altLang="zh-CN"/>
        </a:p>
      </dgm:t>
    </dgm:pt>
    <dgm:pt modelId="{438AAF9B-65B1-4DAE-BF1F-1CBA38CCCE3F}" type="asst">
      <dgm:prSet phldrT="[Text]"/>
      <dgm:spPr/>
      <dgm:t>
        <a:bodyPr/>
        <a:lstStyle/>
        <a:p>
          <a:r>
            <a:rPr lang="zh-CN" altLang="en-US" dirty="0"/>
            <a:t>宣传</a:t>
          </a:r>
          <a:endParaRPr lang="en-US" altLang="zh-CN" dirty="0"/>
        </a:p>
      </dgm:t>
    </dgm:pt>
    <dgm:pt modelId="{E9517A34-01F6-46C2-93B3-DC3127E4ED44}" type="parTrans" cxnId="{F725D96F-B4C0-4856-882D-6607B3BA934F}">
      <dgm:prSet/>
      <dgm:spPr/>
      <dgm:t>
        <a:bodyPr/>
        <a:lstStyle/>
        <a:p>
          <a:endParaRPr lang="en-US" altLang="zh-CN"/>
        </a:p>
      </dgm:t>
    </dgm:pt>
    <dgm:pt modelId="{8C41ABCA-C9AD-44BB-B94B-3B3D9EBE5269}" type="sibTrans" cxnId="{F725D96F-B4C0-4856-882D-6607B3BA934F}">
      <dgm:prSet/>
      <dgm:spPr/>
      <dgm:t>
        <a:bodyPr/>
        <a:lstStyle/>
        <a:p>
          <a:endParaRPr lang="en-US" altLang="zh-CN"/>
        </a:p>
      </dgm:t>
    </dgm:pt>
    <dgm:pt modelId="{A1BB8D51-5942-41F6-A3E3-23020BA5A349}">
      <dgm:prSet phldrT="[Text]"/>
      <dgm:spPr/>
      <dgm:t>
        <a:bodyPr/>
        <a:lstStyle/>
        <a:p>
          <a:r>
            <a:rPr lang="zh-CN" altLang="en-US" dirty="0"/>
            <a:t>镇事务</a:t>
          </a:r>
          <a:endParaRPr lang="en-US" altLang="zh-CN" dirty="0"/>
        </a:p>
      </dgm:t>
    </dgm:pt>
    <dgm:pt modelId="{8EDC4006-8EE0-43CD-B09C-1A24E0A7929E}" type="parTrans" cxnId="{F7CFF096-6D46-430E-997A-C2A9D8DF0D74}">
      <dgm:prSet/>
      <dgm:spPr/>
      <dgm:t>
        <a:bodyPr/>
        <a:lstStyle/>
        <a:p>
          <a:endParaRPr lang="en-US" altLang="zh-CN"/>
        </a:p>
      </dgm:t>
    </dgm:pt>
    <dgm:pt modelId="{5E42C8B6-3450-4B34-8178-83D7DA786F6A}" type="sibTrans" cxnId="{F7CFF096-6D46-430E-997A-C2A9D8DF0D74}">
      <dgm:prSet/>
      <dgm:spPr/>
      <dgm:t>
        <a:bodyPr/>
        <a:lstStyle/>
        <a:p>
          <a:endParaRPr lang="en-US" altLang="zh-CN"/>
        </a:p>
      </dgm:t>
    </dgm:pt>
    <dgm:pt modelId="{473820CD-4247-413F-A620-D4BFC93FB392}">
      <dgm:prSet phldrT="[Text]"/>
      <dgm:spPr/>
      <dgm:t>
        <a:bodyPr/>
        <a:lstStyle/>
        <a:p>
          <a:r>
            <a:rPr lang="zh-CN" altLang="en-US" dirty="0"/>
            <a:t>教育</a:t>
          </a:r>
          <a:endParaRPr lang="en-US" altLang="zh-CN" dirty="0"/>
        </a:p>
      </dgm:t>
    </dgm:pt>
    <dgm:pt modelId="{DF1450BA-48B8-4A51-BFCF-C884498E7958}" type="parTrans" cxnId="{815F641A-1075-43C5-B94D-40527D2CF6BA}">
      <dgm:prSet/>
      <dgm:spPr/>
      <dgm:t>
        <a:bodyPr/>
        <a:lstStyle/>
        <a:p>
          <a:endParaRPr lang="en-US" altLang="zh-CN"/>
        </a:p>
      </dgm:t>
    </dgm:pt>
    <dgm:pt modelId="{EC0ECC8C-6E24-4789-8DB6-9560F9FBA0E7}" type="sibTrans" cxnId="{815F641A-1075-43C5-B94D-40527D2CF6BA}">
      <dgm:prSet/>
      <dgm:spPr/>
      <dgm:t>
        <a:bodyPr/>
        <a:lstStyle/>
        <a:p>
          <a:endParaRPr lang="en-US" altLang="zh-CN"/>
        </a:p>
      </dgm:t>
    </dgm:pt>
    <dgm:pt modelId="{3138855E-E701-4EDB-9F2E-836373B86541}">
      <dgm:prSet phldrT="[Text]"/>
      <dgm:spPr/>
      <dgm:t>
        <a:bodyPr/>
        <a:lstStyle/>
        <a:p>
          <a:r>
            <a:rPr lang="zh-CN" altLang="en-US" dirty="0"/>
            <a:t>华人庆祝</a:t>
          </a:r>
          <a:endParaRPr lang="en-US" altLang="zh-CN" dirty="0"/>
        </a:p>
      </dgm:t>
    </dgm:pt>
    <dgm:pt modelId="{55F59AAB-6BAE-4C06-9294-1F3A52D737C8}" type="parTrans" cxnId="{6D1072EC-66F5-44F9-9F0C-BCD537DA3C76}">
      <dgm:prSet/>
      <dgm:spPr/>
      <dgm:t>
        <a:bodyPr/>
        <a:lstStyle/>
        <a:p>
          <a:endParaRPr lang="en-US" altLang="zh-CN"/>
        </a:p>
      </dgm:t>
    </dgm:pt>
    <dgm:pt modelId="{53C81D3A-D6DD-4F2E-8F13-FBE3B2DE06EF}" type="sibTrans" cxnId="{6D1072EC-66F5-44F9-9F0C-BCD537DA3C76}">
      <dgm:prSet/>
      <dgm:spPr/>
      <dgm:t>
        <a:bodyPr/>
        <a:lstStyle/>
        <a:p>
          <a:endParaRPr lang="en-US" altLang="zh-CN"/>
        </a:p>
      </dgm:t>
    </dgm:pt>
    <dgm:pt modelId="{A449B6B4-1F5D-4E40-A34B-F80F5C996485}">
      <dgm:prSet/>
      <dgm:spPr/>
      <dgm:t>
        <a:bodyPr/>
        <a:lstStyle/>
        <a:p>
          <a:r>
            <a:rPr lang="zh-CN" altLang="en-US" dirty="0"/>
            <a:t>文体</a:t>
          </a:r>
          <a:endParaRPr lang="en-US" altLang="zh-CN" dirty="0"/>
        </a:p>
      </dgm:t>
    </dgm:pt>
    <dgm:pt modelId="{0B4A4907-B6E3-41CE-8E7D-356AECAEFD52}" type="parTrans" cxnId="{B3848740-E2F7-41E0-8670-85EAE58AD798}">
      <dgm:prSet/>
      <dgm:spPr/>
      <dgm:t>
        <a:bodyPr/>
        <a:lstStyle/>
        <a:p>
          <a:endParaRPr lang="en-US" altLang="zh-CN"/>
        </a:p>
      </dgm:t>
    </dgm:pt>
    <dgm:pt modelId="{28DA0CDD-9F39-40A5-916C-21D7D7BA8343}" type="sibTrans" cxnId="{B3848740-E2F7-41E0-8670-85EAE58AD798}">
      <dgm:prSet/>
      <dgm:spPr/>
      <dgm:t>
        <a:bodyPr/>
        <a:lstStyle/>
        <a:p>
          <a:endParaRPr lang="en-US" altLang="zh-CN"/>
        </a:p>
      </dgm:t>
    </dgm:pt>
    <dgm:pt modelId="{C91E2DCD-B365-4D24-A4F2-73108B273660}">
      <dgm:prSet/>
      <dgm:spPr/>
      <dgm:t>
        <a:bodyPr/>
        <a:lstStyle/>
        <a:p>
          <a:r>
            <a:rPr lang="zh-CN" altLang="en-US" dirty="0"/>
            <a:t>筹款</a:t>
          </a:r>
          <a:endParaRPr lang="en-US" altLang="zh-CN" dirty="0"/>
        </a:p>
      </dgm:t>
    </dgm:pt>
    <dgm:pt modelId="{B2BE797B-CE38-4A7F-8D11-120EA2FEC529}" type="parTrans" cxnId="{760B027F-726A-44BC-836E-401A360F9811}">
      <dgm:prSet/>
      <dgm:spPr/>
      <dgm:t>
        <a:bodyPr/>
        <a:lstStyle/>
        <a:p>
          <a:endParaRPr lang="en-US" altLang="zh-CN"/>
        </a:p>
      </dgm:t>
    </dgm:pt>
    <dgm:pt modelId="{3EBDCD63-3B4C-41EC-AC5E-9B18F86F47A6}" type="sibTrans" cxnId="{760B027F-726A-44BC-836E-401A360F9811}">
      <dgm:prSet/>
      <dgm:spPr/>
      <dgm:t>
        <a:bodyPr/>
        <a:lstStyle/>
        <a:p>
          <a:endParaRPr lang="en-US" altLang="zh-CN"/>
        </a:p>
      </dgm:t>
    </dgm:pt>
    <dgm:pt modelId="{1B2BC78D-72F7-4DF0-8346-D2C0692E9C9B}">
      <dgm:prSet/>
      <dgm:spPr/>
      <dgm:t>
        <a:bodyPr/>
        <a:lstStyle/>
        <a:p>
          <a:r>
            <a:rPr lang="zh-CN" altLang="en-US" dirty="0"/>
            <a:t>公共关系</a:t>
          </a:r>
          <a:endParaRPr lang="en-US" altLang="zh-CN" dirty="0"/>
        </a:p>
      </dgm:t>
    </dgm:pt>
    <dgm:pt modelId="{72B2C430-E054-4BD4-881F-82B35E2A41B8}" type="parTrans" cxnId="{31B643F1-8E8E-4A8A-8F42-08B87FCD8EA7}">
      <dgm:prSet/>
      <dgm:spPr/>
      <dgm:t>
        <a:bodyPr/>
        <a:lstStyle/>
        <a:p>
          <a:endParaRPr lang="en-US" altLang="zh-CN"/>
        </a:p>
      </dgm:t>
    </dgm:pt>
    <dgm:pt modelId="{AC83AF05-B309-4416-96CA-D29E68B5903F}" type="sibTrans" cxnId="{31B643F1-8E8E-4A8A-8F42-08B87FCD8EA7}">
      <dgm:prSet/>
      <dgm:spPr/>
      <dgm:t>
        <a:bodyPr/>
        <a:lstStyle/>
        <a:p>
          <a:endParaRPr lang="en-US" altLang="zh-CN"/>
        </a:p>
      </dgm:t>
    </dgm:pt>
    <dgm:pt modelId="{2A1EA884-6A0F-4FD7-B513-6988F35AAED3}">
      <dgm:prSet/>
      <dgm:spPr/>
      <dgm:t>
        <a:bodyPr/>
        <a:lstStyle/>
        <a:p>
          <a:r>
            <a:rPr lang="zh-CN" altLang="en-US" dirty="0"/>
            <a:t>战略</a:t>
          </a:r>
          <a:r>
            <a:rPr lang="en-US" altLang="zh-CN" dirty="0"/>
            <a:t>/</a:t>
          </a:r>
          <a:r>
            <a:rPr lang="zh-CN" altLang="en-US" dirty="0"/>
            <a:t>顾问</a:t>
          </a:r>
          <a:endParaRPr lang="en-US" altLang="zh-CN" dirty="0"/>
        </a:p>
      </dgm:t>
    </dgm:pt>
    <dgm:pt modelId="{6B2ABDC6-FA5A-4539-9BB5-C9C08231D767}" type="parTrans" cxnId="{2C2B9729-D83E-4132-AEFC-8681477E5129}">
      <dgm:prSet/>
      <dgm:spPr/>
      <dgm:t>
        <a:bodyPr/>
        <a:lstStyle/>
        <a:p>
          <a:endParaRPr lang="en-US" altLang="zh-CN"/>
        </a:p>
      </dgm:t>
    </dgm:pt>
    <dgm:pt modelId="{066408C5-5E8C-46B2-B597-7B2FC272B2C0}" type="sibTrans" cxnId="{2C2B9729-D83E-4132-AEFC-8681477E5129}">
      <dgm:prSet/>
      <dgm:spPr/>
      <dgm:t>
        <a:bodyPr/>
        <a:lstStyle/>
        <a:p>
          <a:endParaRPr lang="en-US" altLang="zh-CN"/>
        </a:p>
      </dgm:t>
    </dgm:pt>
    <dgm:pt modelId="{36ED34EF-8D84-4467-A4C5-45F4CCBD02E0}" type="pres">
      <dgm:prSet presAssocID="{0D2BADF8-6E2F-4294-9528-B4F26F6AD3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E1D43BF-A0D4-4B34-BDFB-47C5967B99AA}" type="pres">
      <dgm:prSet presAssocID="{DDAA7F62-4936-4B7C-B591-AADB21178369}" presName="hierRoot1" presStyleCnt="0">
        <dgm:presLayoutVars>
          <dgm:hierBranch val="init"/>
        </dgm:presLayoutVars>
      </dgm:prSet>
      <dgm:spPr/>
    </dgm:pt>
    <dgm:pt modelId="{FF5E06EB-420C-46E2-9DE2-698E7AAD59D0}" type="pres">
      <dgm:prSet presAssocID="{DDAA7F62-4936-4B7C-B591-AADB21178369}" presName="rootComposite1" presStyleCnt="0"/>
      <dgm:spPr/>
    </dgm:pt>
    <dgm:pt modelId="{2EF7E215-9C56-421E-A1BB-A09B282F3A2C}" type="pres">
      <dgm:prSet presAssocID="{DDAA7F62-4936-4B7C-B591-AADB21178369}" presName="rootText1" presStyleLbl="node0" presStyleIdx="0" presStyleCnt="1" custLinFactNeighborX="-96825" custLinFactNeighborY="-19561">
        <dgm:presLayoutVars>
          <dgm:chPref val="3"/>
        </dgm:presLayoutVars>
      </dgm:prSet>
      <dgm:spPr/>
    </dgm:pt>
    <dgm:pt modelId="{0EACC153-5247-4827-BD68-0DA6D7D6C66B}" type="pres">
      <dgm:prSet presAssocID="{DDAA7F62-4936-4B7C-B591-AADB21178369}" presName="rootConnector1" presStyleLbl="node1" presStyleIdx="0" presStyleCnt="0"/>
      <dgm:spPr/>
    </dgm:pt>
    <dgm:pt modelId="{314C858B-E6EE-4B35-BCB6-C5B824306F2C}" type="pres">
      <dgm:prSet presAssocID="{DDAA7F62-4936-4B7C-B591-AADB21178369}" presName="hierChild2" presStyleCnt="0"/>
      <dgm:spPr/>
    </dgm:pt>
    <dgm:pt modelId="{69CA5C35-D0EE-4657-B8D5-37D45EA00D40}" type="pres">
      <dgm:prSet presAssocID="{8EDC4006-8EE0-43CD-B09C-1A24E0A7929E}" presName="Name37" presStyleLbl="parChTrans1D2" presStyleIdx="0" presStyleCnt="8"/>
      <dgm:spPr/>
    </dgm:pt>
    <dgm:pt modelId="{94C25404-2294-4100-9D83-70FFF4C64C34}" type="pres">
      <dgm:prSet presAssocID="{A1BB8D51-5942-41F6-A3E3-23020BA5A349}" presName="hierRoot2" presStyleCnt="0">
        <dgm:presLayoutVars>
          <dgm:hierBranch val="init"/>
        </dgm:presLayoutVars>
      </dgm:prSet>
      <dgm:spPr/>
    </dgm:pt>
    <dgm:pt modelId="{5CF4CD6F-1FCC-45F6-A543-CADA363340CA}" type="pres">
      <dgm:prSet presAssocID="{A1BB8D51-5942-41F6-A3E3-23020BA5A349}" presName="rootComposite" presStyleCnt="0"/>
      <dgm:spPr/>
    </dgm:pt>
    <dgm:pt modelId="{003E9CF5-98BE-4C17-A328-3A7041C78128}" type="pres">
      <dgm:prSet presAssocID="{A1BB8D51-5942-41F6-A3E3-23020BA5A349}" presName="rootText" presStyleLbl="node2" presStyleIdx="0" presStyleCnt="7">
        <dgm:presLayoutVars>
          <dgm:chPref val="3"/>
        </dgm:presLayoutVars>
      </dgm:prSet>
      <dgm:spPr/>
    </dgm:pt>
    <dgm:pt modelId="{B115686A-464B-4BC4-900A-1469E0C066DE}" type="pres">
      <dgm:prSet presAssocID="{A1BB8D51-5942-41F6-A3E3-23020BA5A349}" presName="rootConnector" presStyleLbl="node2" presStyleIdx="0" presStyleCnt="7"/>
      <dgm:spPr/>
    </dgm:pt>
    <dgm:pt modelId="{9DB71C5C-8436-4FEA-B66A-A71E39810BBA}" type="pres">
      <dgm:prSet presAssocID="{A1BB8D51-5942-41F6-A3E3-23020BA5A349}" presName="hierChild4" presStyleCnt="0"/>
      <dgm:spPr/>
    </dgm:pt>
    <dgm:pt modelId="{BFBA0F8C-9917-47FE-98D2-2108D893F8FA}" type="pres">
      <dgm:prSet presAssocID="{A1BB8D51-5942-41F6-A3E3-23020BA5A349}" presName="hierChild5" presStyleCnt="0"/>
      <dgm:spPr/>
    </dgm:pt>
    <dgm:pt modelId="{8E7D3649-5134-4F53-BF67-61105BD5EC3B}" type="pres">
      <dgm:prSet presAssocID="{DF1450BA-48B8-4A51-BFCF-C884498E7958}" presName="Name37" presStyleLbl="parChTrans1D2" presStyleIdx="1" presStyleCnt="8"/>
      <dgm:spPr/>
    </dgm:pt>
    <dgm:pt modelId="{98B2C6BA-59A4-4304-8E10-B5DD8D73E863}" type="pres">
      <dgm:prSet presAssocID="{473820CD-4247-413F-A620-D4BFC93FB392}" presName="hierRoot2" presStyleCnt="0">
        <dgm:presLayoutVars>
          <dgm:hierBranch val="init"/>
        </dgm:presLayoutVars>
      </dgm:prSet>
      <dgm:spPr/>
    </dgm:pt>
    <dgm:pt modelId="{3CF81138-7CB7-4858-9AD4-52B87FA0AC0B}" type="pres">
      <dgm:prSet presAssocID="{473820CD-4247-413F-A620-D4BFC93FB392}" presName="rootComposite" presStyleCnt="0"/>
      <dgm:spPr/>
    </dgm:pt>
    <dgm:pt modelId="{9F74FFD7-7720-4694-BB21-53883070BCB8}" type="pres">
      <dgm:prSet presAssocID="{473820CD-4247-413F-A620-D4BFC93FB392}" presName="rootText" presStyleLbl="node2" presStyleIdx="1" presStyleCnt="7">
        <dgm:presLayoutVars>
          <dgm:chPref val="3"/>
        </dgm:presLayoutVars>
      </dgm:prSet>
      <dgm:spPr/>
    </dgm:pt>
    <dgm:pt modelId="{93FACA33-132A-43E8-85FF-B83A1702BCE4}" type="pres">
      <dgm:prSet presAssocID="{473820CD-4247-413F-A620-D4BFC93FB392}" presName="rootConnector" presStyleLbl="node2" presStyleIdx="1" presStyleCnt="7"/>
      <dgm:spPr/>
    </dgm:pt>
    <dgm:pt modelId="{9810BD00-F60E-46A8-8308-0A8C170D113D}" type="pres">
      <dgm:prSet presAssocID="{473820CD-4247-413F-A620-D4BFC93FB392}" presName="hierChild4" presStyleCnt="0"/>
      <dgm:spPr/>
    </dgm:pt>
    <dgm:pt modelId="{C1528B53-653B-4826-8FBB-55015CF64363}" type="pres">
      <dgm:prSet presAssocID="{473820CD-4247-413F-A620-D4BFC93FB392}" presName="hierChild5" presStyleCnt="0"/>
      <dgm:spPr/>
    </dgm:pt>
    <dgm:pt modelId="{548C4C7D-1767-47BB-9EAC-72B2B7090CA3}" type="pres">
      <dgm:prSet presAssocID="{55F59AAB-6BAE-4C06-9294-1F3A52D737C8}" presName="Name37" presStyleLbl="parChTrans1D2" presStyleIdx="2" presStyleCnt="8"/>
      <dgm:spPr/>
    </dgm:pt>
    <dgm:pt modelId="{5CFDE1F8-82F0-48CB-988B-F3C41B2F20FE}" type="pres">
      <dgm:prSet presAssocID="{3138855E-E701-4EDB-9F2E-836373B86541}" presName="hierRoot2" presStyleCnt="0">
        <dgm:presLayoutVars>
          <dgm:hierBranch val="init"/>
        </dgm:presLayoutVars>
      </dgm:prSet>
      <dgm:spPr/>
    </dgm:pt>
    <dgm:pt modelId="{87C6DE93-F78E-47E5-8DFF-D363A6793FAC}" type="pres">
      <dgm:prSet presAssocID="{3138855E-E701-4EDB-9F2E-836373B86541}" presName="rootComposite" presStyleCnt="0"/>
      <dgm:spPr/>
    </dgm:pt>
    <dgm:pt modelId="{B08855FA-6CC9-4FAA-9C53-0B0870220AFE}" type="pres">
      <dgm:prSet presAssocID="{3138855E-E701-4EDB-9F2E-836373B86541}" presName="rootText" presStyleLbl="node2" presStyleIdx="2" presStyleCnt="7">
        <dgm:presLayoutVars>
          <dgm:chPref val="3"/>
        </dgm:presLayoutVars>
      </dgm:prSet>
      <dgm:spPr/>
    </dgm:pt>
    <dgm:pt modelId="{814E0D38-AD5F-430E-8B2B-6BF80ED18534}" type="pres">
      <dgm:prSet presAssocID="{3138855E-E701-4EDB-9F2E-836373B86541}" presName="rootConnector" presStyleLbl="node2" presStyleIdx="2" presStyleCnt="7"/>
      <dgm:spPr/>
    </dgm:pt>
    <dgm:pt modelId="{085E1671-1D67-4D74-96AE-FE8C3EE443AA}" type="pres">
      <dgm:prSet presAssocID="{3138855E-E701-4EDB-9F2E-836373B86541}" presName="hierChild4" presStyleCnt="0"/>
      <dgm:spPr/>
    </dgm:pt>
    <dgm:pt modelId="{BBF2574F-FCD0-4621-80B7-D635615F99E8}" type="pres">
      <dgm:prSet presAssocID="{3138855E-E701-4EDB-9F2E-836373B86541}" presName="hierChild5" presStyleCnt="0"/>
      <dgm:spPr/>
    </dgm:pt>
    <dgm:pt modelId="{67A1F072-EDCE-4D34-844D-8D369B33B542}" type="pres">
      <dgm:prSet presAssocID="{0B4A4907-B6E3-41CE-8E7D-356AECAEFD52}" presName="Name37" presStyleLbl="parChTrans1D2" presStyleIdx="3" presStyleCnt="8"/>
      <dgm:spPr/>
    </dgm:pt>
    <dgm:pt modelId="{E239E5EC-61B5-4A99-902E-CF765F635E40}" type="pres">
      <dgm:prSet presAssocID="{A449B6B4-1F5D-4E40-A34B-F80F5C996485}" presName="hierRoot2" presStyleCnt="0">
        <dgm:presLayoutVars>
          <dgm:hierBranch val="init"/>
        </dgm:presLayoutVars>
      </dgm:prSet>
      <dgm:spPr/>
    </dgm:pt>
    <dgm:pt modelId="{65E5CDF7-6A67-4E3D-A002-7CF82967CF35}" type="pres">
      <dgm:prSet presAssocID="{A449B6B4-1F5D-4E40-A34B-F80F5C996485}" presName="rootComposite" presStyleCnt="0"/>
      <dgm:spPr/>
    </dgm:pt>
    <dgm:pt modelId="{02F70CF7-4976-4460-B9ED-1502518E5027}" type="pres">
      <dgm:prSet presAssocID="{A449B6B4-1F5D-4E40-A34B-F80F5C996485}" presName="rootText" presStyleLbl="node2" presStyleIdx="3" presStyleCnt="7">
        <dgm:presLayoutVars>
          <dgm:chPref val="3"/>
        </dgm:presLayoutVars>
      </dgm:prSet>
      <dgm:spPr/>
    </dgm:pt>
    <dgm:pt modelId="{43E3CE46-54FA-4402-8955-78A6A31BBFF6}" type="pres">
      <dgm:prSet presAssocID="{A449B6B4-1F5D-4E40-A34B-F80F5C996485}" presName="rootConnector" presStyleLbl="node2" presStyleIdx="3" presStyleCnt="7"/>
      <dgm:spPr/>
    </dgm:pt>
    <dgm:pt modelId="{2259CECA-64CA-47DD-BCF4-F2BF72C80535}" type="pres">
      <dgm:prSet presAssocID="{A449B6B4-1F5D-4E40-A34B-F80F5C996485}" presName="hierChild4" presStyleCnt="0"/>
      <dgm:spPr/>
    </dgm:pt>
    <dgm:pt modelId="{5E3B6FB8-7EF9-420C-973A-E05E35808BFC}" type="pres">
      <dgm:prSet presAssocID="{A449B6B4-1F5D-4E40-A34B-F80F5C996485}" presName="hierChild5" presStyleCnt="0"/>
      <dgm:spPr/>
    </dgm:pt>
    <dgm:pt modelId="{6CA4CA34-0A8E-402A-96F4-CC25EF4EC7C3}" type="pres">
      <dgm:prSet presAssocID="{B2BE797B-CE38-4A7F-8D11-120EA2FEC529}" presName="Name37" presStyleLbl="parChTrans1D2" presStyleIdx="4" presStyleCnt="8"/>
      <dgm:spPr/>
    </dgm:pt>
    <dgm:pt modelId="{D939FA6A-458F-4145-BE66-43D327483D63}" type="pres">
      <dgm:prSet presAssocID="{C91E2DCD-B365-4D24-A4F2-73108B273660}" presName="hierRoot2" presStyleCnt="0">
        <dgm:presLayoutVars>
          <dgm:hierBranch val="init"/>
        </dgm:presLayoutVars>
      </dgm:prSet>
      <dgm:spPr/>
    </dgm:pt>
    <dgm:pt modelId="{64106D75-0558-4E9C-89EC-6992F27D5C2E}" type="pres">
      <dgm:prSet presAssocID="{C91E2DCD-B365-4D24-A4F2-73108B273660}" presName="rootComposite" presStyleCnt="0"/>
      <dgm:spPr/>
    </dgm:pt>
    <dgm:pt modelId="{225F9E4E-518E-41A8-AEE3-DD33CB19514C}" type="pres">
      <dgm:prSet presAssocID="{C91E2DCD-B365-4D24-A4F2-73108B273660}" presName="rootText" presStyleLbl="node2" presStyleIdx="4" presStyleCnt="7">
        <dgm:presLayoutVars>
          <dgm:chPref val="3"/>
        </dgm:presLayoutVars>
      </dgm:prSet>
      <dgm:spPr/>
    </dgm:pt>
    <dgm:pt modelId="{B0ABC39D-1E1C-4D77-B99A-621E90B29AB1}" type="pres">
      <dgm:prSet presAssocID="{C91E2DCD-B365-4D24-A4F2-73108B273660}" presName="rootConnector" presStyleLbl="node2" presStyleIdx="4" presStyleCnt="7"/>
      <dgm:spPr/>
    </dgm:pt>
    <dgm:pt modelId="{FAE81823-52E7-4F84-BEBE-40C4425E0102}" type="pres">
      <dgm:prSet presAssocID="{C91E2DCD-B365-4D24-A4F2-73108B273660}" presName="hierChild4" presStyleCnt="0"/>
      <dgm:spPr/>
    </dgm:pt>
    <dgm:pt modelId="{9E289C2E-C84B-4DC3-B15E-97D1ED646E92}" type="pres">
      <dgm:prSet presAssocID="{C91E2DCD-B365-4D24-A4F2-73108B273660}" presName="hierChild5" presStyleCnt="0"/>
      <dgm:spPr/>
    </dgm:pt>
    <dgm:pt modelId="{F8B5D364-DDBA-47F8-82E9-C4F4EDCB806A}" type="pres">
      <dgm:prSet presAssocID="{72B2C430-E054-4BD4-881F-82B35E2A41B8}" presName="Name37" presStyleLbl="parChTrans1D2" presStyleIdx="5" presStyleCnt="8"/>
      <dgm:spPr/>
    </dgm:pt>
    <dgm:pt modelId="{4DFA6CA3-692D-499A-843E-4534429E7A39}" type="pres">
      <dgm:prSet presAssocID="{1B2BC78D-72F7-4DF0-8346-D2C0692E9C9B}" presName="hierRoot2" presStyleCnt="0">
        <dgm:presLayoutVars>
          <dgm:hierBranch val="init"/>
        </dgm:presLayoutVars>
      </dgm:prSet>
      <dgm:spPr/>
    </dgm:pt>
    <dgm:pt modelId="{ECC253B5-5C53-438C-9BE0-36D180E0FFFA}" type="pres">
      <dgm:prSet presAssocID="{1B2BC78D-72F7-4DF0-8346-D2C0692E9C9B}" presName="rootComposite" presStyleCnt="0"/>
      <dgm:spPr/>
    </dgm:pt>
    <dgm:pt modelId="{ED604B30-0B77-4E58-95CA-640DEE3AF4E2}" type="pres">
      <dgm:prSet presAssocID="{1B2BC78D-72F7-4DF0-8346-D2C0692E9C9B}" presName="rootText" presStyleLbl="node2" presStyleIdx="5" presStyleCnt="7">
        <dgm:presLayoutVars>
          <dgm:chPref val="3"/>
        </dgm:presLayoutVars>
      </dgm:prSet>
      <dgm:spPr/>
    </dgm:pt>
    <dgm:pt modelId="{B7775313-88F0-49E3-B977-5B7F8D6ED083}" type="pres">
      <dgm:prSet presAssocID="{1B2BC78D-72F7-4DF0-8346-D2C0692E9C9B}" presName="rootConnector" presStyleLbl="node2" presStyleIdx="5" presStyleCnt="7"/>
      <dgm:spPr/>
    </dgm:pt>
    <dgm:pt modelId="{B4569AE0-BB24-48C7-8BAB-5F03037AF45F}" type="pres">
      <dgm:prSet presAssocID="{1B2BC78D-72F7-4DF0-8346-D2C0692E9C9B}" presName="hierChild4" presStyleCnt="0"/>
      <dgm:spPr/>
    </dgm:pt>
    <dgm:pt modelId="{C4A95DD3-CC15-4300-B961-82CF30E9FE9E}" type="pres">
      <dgm:prSet presAssocID="{1B2BC78D-72F7-4DF0-8346-D2C0692E9C9B}" presName="hierChild5" presStyleCnt="0"/>
      <dgm:spPr/>
    </dgm:pt>
    <dgm:pt modelId="{533492B1-BFB1-4A51-A60E-B16CA11929AC}" type="pres">
      <dgm:prSet presAssocID="{6B2ABDC6-FA5A-4539-9BB5-C9C08231D767}" presName="Name37" presStyleLbl="parChTrans1D2" presStyleIdx="6" presStyleCnt="8"/>
      <dgm:spPr/>
    </dgm:pt>
    <dgm:pt modelId="{62D17100-01A3-4712-B1D5-2642DC9D631F}" type="pres">
      <dgm:prSet presAssocID="{2A1EA884-6A0F-4FD7-B513-6988F35AAED3}" presName="hierRoot2" presStyleCnt="0">
        <dgm:presLayoutVars>
          <dgm:hierBranch val="init"/>
        </dgm:presLayoutVars>
      </dgm:prSet>
      <dgm:spPr/>
    </dgm:pt>
    <dgm:pt modelId="{9756A3FB-FA57-4976-9485-5B4D31B898C1}" type="pres">
      <dgm:prSet presAssocID="{2A1EA884-6A0F-4FD7-B513-6988F35AAED3}" presName="rootComposite" presStyleCnt="0"/>
      <dgm:spPr/>
    </dgm:pt>
    <dgm:pt modelId="{3186A299-C55A-4EF3-A37E-D5CBB98BA5B6}" type="pres">
      <dgm:prSet presAssocID="{2A1EA884-6A0F-4FD7-B513-6988F35AAED3}" presName="rootText" presStyleLbl="node2" presStyleIdx="6" presStyleCnt="7" custLinFactX="-100000" custLinFactY="-52573" custLinFactNeighborX="-197224" custLinFactNeighborY="-100000">
        <dgm:presLayoutVars>
          <dgm:chPref val="3"/>
        </dgm:presLayoutVars>
      </dgm:prSet>
      <dgm:spPr/>
    </dgm:pt>
    <dgm:pt modelId="{5A5BB359-9FE4-4FF1-BD5D-5F8D00145B0A}" type="pres">
      <dgm:prSet presAssocID="{2A1EA884-6A0F-4FD7-B513-6988F35AAED3}" presName="rootConnector" presStyleLbl="node2" presStyleIdx="6" presStyleCnt="7"/>
      <dgm:spPr/>
    </dgm:pt>
    <dgm:pt modelId="{1D89CABF-338E-4076-AC38-D55462986034}" type="pres">
      <dgm:prSet presAssocID="{2A1EA884-6A0F-4FD7-B513-6988F35AAED3}" presName="hierChild4" presStyleCnt="0"/>
      <dgm:spPr/>
    </dgm:pt>
    <dgm:pt modelId="{BC1D3B0F-00CB-4410-A131-7053B0A126FF}" type="pres">
      <dgm:prSet presAssocID="{2A1EA884-6A0F-4FD7-B513-6988F35AAED3}" presName="hierChild5" presStyleCnt="0"/>
      <dgm:spPr/>
    </dgm:pt>
    <dgm:pt modelId="{48E02AF6-0C60-44E6-B26F-B9CEDA774FE3}" type="pres">
      <dgm:prSet presAssocID="{DDAA7F62-4936-4B7C-B591-AADB21178369}" presName="hierChild3" presStyleCnt="0"/>
      <dgm:spPr/>
    </dgm:pt>
    <dgm:pt modelId="{043D6169-E137-484A-A6B9-8CA32D59921F}" type="pres">
      <dgm:prSet presAssocID="{E9517A34-01F6-46C2-93B3-DC3127E4ED44}" presName="Name111" presStyleLbl="parChTrans1D2" presStyleIdx="7" presStyleCnt="8"/>
      <dgm:spPr/>
    </dgm:pt>
    <dgm:pt modelId="{60E42254-6F9E-4FEA-8008-0FAFE8514D3A}" type="pres">
      <dgm:prSet presAssocID="{438AAF9B-65B1-4DAE-BF1F-1CBA38CCCE3F}" presName="hierRoot3" presStyleCnt="0">
        <dgm:presLayoutVars>
          <dgm:hierBranch val="init"/>
        </dgm:presLayoutVars>
      </dgm:prSet>
      <dgm:spPr/>
    </dgm:pt>
    <dgm:pt modelId="{F73B9DA9-0D16-4F98-86B3-12331FC859BD}" type="pres">
      <dgm:prSet presAssocID="{438AAF9B-65B1-4DAE-BF1F-1CBA38CCCE3F}" presName="rootComposite3" presStyleCnt="0"/>
      <dgm:spPr/>
    </dgm:pt>
    <dgm:pt modelId="{B9D1DA6B-5407-4E13-83FB-4CE66D1BF34C}" type="pres">
      <dgm:prSet presAssocID="{438AAF9B-65B1-4DAE-BF1F-1CBA38CCCE3F}" presName="rootText3" presStyleLbl="asst1" presStyleIdx="0" presStyleCnt="1" custLinFactX="-56484" custLinFactNeighborX="-100000" custLinFactNeighborY="-19560">
        <dgm:presLayoutVars>
          <dgm:chPref val="3"/>
        </dgm:presLayoutVars>
      </dgm:prSet>
      <dgm:spPr/>
    </dgm:pt>
    <dgm:pt modelId="{B974B695-C517-4C70-9D9C-B35199D2DCED}" type="pres">
      <dgm:prSet presAssocID="{438AAF9B-65B1-4DAE-BF1F-1CBA38CCCE3F}" presName="rootConnector3" presStyleLbl="asst1" presStyleIdx="0" presStyleCnt="1"/>
      <dgm:spPr/>
    </dgm:pt>
    <dgm:pt modelId="{C3550259-065A-4C63-8D77-E314D0D67076}" type="pres">
      <dgm:prSet presAssocID="{438AAF9B-65B1-4DAE-BF1F-1CBA38CCCE3F}" presName="hierChild6" presStyleCnt="0"/>
      <dgm:spPr/>
    </dgm:pt>
    <dgm:pt modelId="{BC7FFA09-BE35-40AD-9F71-8EB008F34E8B}" type="pres">
      <dgm:prSet presAssocID="{438AAF9B-65B1-4DAE-BF1F-1CBA38CCCE3F}" presName="hierChild7" presStyleCnt="0"/>
      <dgm:spPr/>
    </dgm:pt>
  </dgm:ptLst>
  <dgm:cxnLst>
    <dgm:cxn modelId="{8E4D9DC8-3814-44F2-A7B4-5CE5F8C8EF9F}" type="presOf" srcId="{438AAF9B-65B1-4DAE-BF1F-1CBA38CCCE3F}" destId="{B9D1DA6B-5407-4E13-83FB-4CE66D1BF34C}" srcOrd="0" destOrd="0" presId="urn:microsoft.com/office/officeart/2005/8/layout/orgChart1"/>
    <dgm:cxn modelId="{F65FC012-9E9A-475F-88FB-F94EC3A3E7CF}" type="presOf" srcId="{A1BB8D51-5942-41F6-A3E3-23020BA5A349}" destId="{003E9CF5-98BE-4C17-A328-3A7041C78128}" srcOrd="0" destOrd="0" presId="urn:microsoft.com/office/officeart/2005/8/layout/orgChart1"/>
    <dgm:cxn modelId="{F9DCD989-CFE5-493D-946E-2F83D452651C}" type="presOf" srcId="{DF1450BA-48B8-4A51-BFCF-C884498E7958}" destId="{8E7D3649-5134-4F53-BF67-61105BD5EC3B}" srcOrd="0" destOrd="0" presId="urn:microsoft.com/office/officeart/2005/8/layout/orgChart1"/>
    <dgm:cxn modelId="{2C2B9729-D83E-4132-AEFC-8681477E5129}" srcId="{DDAA7F62-4936-4B7C-B591-AADB21178369}" destId="{2A1EA884-6A0F-4FD7-B513-6988F35AAED3}" srcOrd="7" destOrd="0" parTransId="{6B2ABDC6-FA5A-4539-9BB5-C9C08231D767}" sibTransId="{066408C5-5E8C-46B2-B597-7B2FC272B2C0}"/>
    <dgm:cxn modelId="{686C450C-C4A0-41C8-8C00-8C2A3BD024A8}" type="presOf" srcId="{6B2ABDC6-FA5A-4539-9BB5-C9C08231D767}" destId="{533492B1-BFB1-4A51-A60E-B16CA11929AC}" srcOrd="0" destOrd="0" presId="urn:microsoft.com/office/officeart/2005/8/layout/orgChart1"/>
    <dgm:cxn modelId="{F7CFF096-6D46-430E-997A-C2A9D8DF0D74}" srcId="{DDAA7F62-4936-4B7C-B591-AADB21178369}" destId="{A1BB8D51-5942-41F6-A3E3-23020BA5A349}" srcOrd="1" destOrd="0" parTransId="{8EDC4006-8EE0-43CD-B09C-1A24E0A7929E}" sibTransId="{5E42C8B6-3450-4B34-8178-83D7DA786F6A}"/>
    <dgm:cxn modelId="{8477A8B2-70D1-4AF8-9F1F-B6E364359CD8}" type="presOf" srcId="{2A1EA884-6A0F-4FD7-B513-6988F35AAED3}" destId="{3186A299-C55A-4EF3-A37E-D5CBB98BA5B6}" srcOrd="0" destOrd="0" presId="urn:microsoft.com/office/officeart/2005/8/layout/orgChart1"/>
    <dgm:cxn modelId="{37F8EAFC-271C-4FF3-A593-7EE834514A74}" type="presOf" srcId="{438AAF9B-65B1-4DAE-BF1F-1CBA38CCCE3F}" destId="{B974B695-C517-4C70-9D9C-B35199D2DCED}" srcOrd="1" destOrd="0" presId="urn:microsoft.com/office/officeart/2005/8/layout/orgChart1"/>
    <dgm:cxn modelId="{0BE1D318-DB62-4A27-B8A1-96232A223FA2}" type="presOf" srcId="{473820CD-4247-413F-A620-D4BFC93FB392}" destId="{9F74FFD7-7720-4694-BB21-53883070BCB8}" srcOrd="0" destOrd="0" presId="urn:microsoft.com/office/officeart/2005/8/layout/orgChart1"/>
    <dgm:cxn modelId="{B0FE380E-916F-42FF-839B-260DFBBC2503}" type="presOf" srcId="{1B2BC78D-72F7-4DF0-8346-D2C0692E9C9B}" destId="{ED604B30-0B77-4E58-95CA-640DEE3AF4E2}" srcOrd="0" destOrd="0" presId="urn:microsoft.com/office/officeart/2005/8/layout/orgChart1"/>
    <dgm:cxn modelId="{3CF551B2-8ECC-4B1E-83C3-98D330DCE77D}" type="presOf" srcId="{3138855E-E701-4EDB-9F2E-836373B86541}" destId="{B08855FA-6CC9-4FAA-9C53-0B0870220AFE}" srcOrd="0" destOrd="0" presId="urn:microsoft.com/office/officeart/2005/8/layout/orgChart1"/>
    <dgm:cxn modelId="{0F4EB37E-EC2A-4546-93CD-79417FC11580}" type="presOf" srcId="{1B2BC78D-72F7-4DF0-8346-D2C0692E9C9B}" destId="{B7775313-88F0-49E3-B977-5B7F8D6ED083}" srcOrd="1" destOrd="0" presId="urn:microsoft.com/office/officeart/2005/8/layout/orgChart1"/>
    <dgm:cxn modelId="{9262C162-18D0-4EE5-8184-E6696D462621}" type="presOf" srcId="{8EDC4006-8EE0-43CD-B09C-1A24E0A7929E}" destId="{69CA5C35-D0EE-4657-B8D5-37D45EA00D40}" srcOrd="0" destOrd="0" presId="urn:microsoft.com/office/officeart/2005/8/layout/orgChart1"/>
    <dgm:cxn modelId="{FAC064DB-7C8A-4E3E-951E-EAFDB683C949}" type="presOf" srcId="{E9517A34-01F6-46C2-93B3-DC3127E4ED44}" destId="{043D6169-E137-484A-A6B9-8CA32D59921F}" srcOrd="0" destOrd="0" presId="urn:microsoft.com/office/officeart/2005/8/layout/orgChart1"/>
    <dgm:cxn modelId="{8A07DB8B-13A6-4FE8-9458-8A0ED430045C}" type="presOf" srcId="{C91E2DCD-B365-4D24-A4F2-73108B273660}" destId="{225F9E4E-518E-41A8-AEE3-DD33CB19514C}" srcOrd="0" destOrd="0" presId="urn:microsoft.com/office/officeart/2005/8/layout/orgChart1"/>
    <dgm:cxn modelId="{45AA726F-053D-42E9-85B5-A803EC36E0F0}" type="presOf" srcId="{DDAA7F62-4936-4B7C-B591-AADB21178369}" destId="{2EF7E215-9C56-421E-A1BB-A09B282F3A2C}" srcOrd="0" destOrd="0" presId="urn:microsoft.com/office/officeart/2005/8/layout/orgChart1"/>
    <dgm:cxn modelId="{758DAF93-44F0-49E9-9C15-EC12117EDC7B}" type="presOf" srcId="{0D2BADF8-6E2F-4294-9528-B4F26F6AD30F}" destId="{36ED34EF-8D84-4467-A4C5-45F4CCBD02E0}" srcOrd="0" destOrd="0" presId="urn:microsoft.com/office/officeart/2005/8/layout/orgChart1"/>
    <dgm:cxn modelId="{8D20A2AF-FCE7-4DC1-A2A1-1BBD2114A150}" type="presOf" srcId="{2A1EA884-6A0F-4FD7-B513-6988F35AAED3}" destId="{5A5BB359-9FE4-4FF1-BD5D-5F8D00145B0A}" srcOrd="1" destOrd="0" presId="urn:microsoft.com/office/officeart/2005/8/layout/orgChart1"/>
    <dgm:cxn modelId="{450C7C96-0121-453C-B5EE-FEBCC7E92174}" type="presOf" srcId="{0B4A4907-B6E3-41CE-8E7D-356AECAEFD52}" destId="{67A1F072-EDCE-4D34-844D-8D369B33B542}" srcOrd="0" destOrd="0" presId="urn:microsoft.com/office/officeart/2005/8/layout/orgChart1"/>
    <dgm:cxn modelId="{815F641A-1075-43C5-B94D-40527D2CF6BA}" srcId="{DDAA7F62-4936-4B7C-B591-AADB21178369}" destId="{473820CD-4247-413F-A620-D4BFC93FB392}" srcOrd="2" destOrd="0" parTransId="{DF1450BA-48B8-4A51-BFCF-C884498E7958}" sibTransId="{EC0ECC8C-6E24-4789-8DB6-9560F9FBA0E7}"/>
    <dgm:cxn modelId="{FFBF9B4D-635D-4222-A79E-95CB3FB9C107}" type="presOf" srcId="{A449B6B4-1F5D-4E40-A34B-F80F5C996485}" destId="{43E3CE46-54FA-4402-8955-78A6A31BBFF6}" srcOrd="1" destOrd="0" presId="urn:microsoft.com/office/officeart/2005/8/layout/orgChart1"/>
    <dgm:cxn modelId="{760B027F-726A-44BC-836E-401A360F9811}" srcId="{DDAA7F62-4936-4B7C-B591-AADB21178369}" destId="{C91E2DCD-B365-4D24-A4F2-73108B273660}" srcOrd="5" destOrd="0" parTransId="{B2BE797B-CE38-4A7F-8D11-120EA2FEC529}" sibTransId="{3EBDCD63-3B4C-41EC-AC5E-9B18F86F47A6}"/>
    <dgm:cxn modelId="{EAC74A95-B09D-4D67-A840-E70A9B310717}" type="presOf" srcId="{55F59AAB-6BAE-4C06-9294-1F3A52D737C8}" destId="{548C4C7D-1767-47BB-9EAC-72B2B7090CA3}" srcOrd="0" destOrd="0" presId="urn:microsoft.com/office/officeart/2005/8/layout/orgChart1"/>
    <dgm:cxn modelId="{99576D7E-CA0E-4238-A287-1C1391183279}" type="presOf" srcId="{72B2C430-E054-4BD4-881F-82B35E2A41B8}" destId="{F8B5D364-DDBA-47F8-82E9-C4F4EDCB806A}" srcOrd="0" destOrd="0" presId="urn:microsoft.com/office/officeart/2005/8/layout/orgChart1"/>
    <dgm:cxn modelId="{022B7AD1-3A0B-4C54-82FD-301A4DA385A6}" type="presOf" srcId="{B2BE797B-CE38-4A7F-8D11-120EA2FEC529}" destId="{6CA4CA34-0A8E-402A-96F4-CC25EF4EC7C3}" srcOrd="0" destOrd="0" presId="urn:microsoft.com/office/officeart/2005/8/layout/orgChart1"/>
    <dgm:cxn modelId="{F725D96F-B4C0-4856-882D-6607B3BA934F}" srcId="{DDAA7F62-4936-4B7C-B591-AADB21178369}" destId="{438AAF9B-65B1-4DAE-BF1F-1CBA38CCCE3F}" srcOrd="0" destOrd="0" parTransId="{E9517A34-01F6-46C2-93B3-DC3127E4ED44}" sibTransId="{8C41ABCA-C9AD-44BB-B94B-3B3D9EBE5269}"/>
    <dgm:cxn modelId="{6D1072EC-66F5-44F9-9F0C-BCD537DA3C76}" srcId="{DDAA7F62-4936-4B7C-B591-AADB21178369}" destId="{3138855E-E701-4EDB-9F2E-836373B86541}" srcOrd="3" destOrd="0" parTransId="{55F59AAB-6BAE-4C06-9294-1F3A52D737C8}" sibTransId="{53C81D3A-D6DD-4F2E-8F13-FBE3B2DE06EF}"/>
    <dgm:cxn modelId="{B43937D2-70F3-48BA-A1D6-3B26AF10609E}" type="presOf" srcId="{A449B6B4-1F5D-4E40-A34B-F80F5C996485}" destId="{02F70CF7-4976-4460-B9ED-1502518E5027}" srcOrd="0" destOrd="0" presId="urn:microsoft.com/office/officeart/2005/8/layout/orgChart1"/>
    <dgm:cxn modelId="{31B643F1-8E8E-4A8A-8F42-08B87FCD8EA7}" srcId="{DDAA7F62-4936-4B7C-B591-AADB21178369}" destId="{1B2BC78D-72F7-4DF0-8346-D2C0692E9C9B}" srcOrd="6" destOrd="0" parTransId="{72B2C430-E054-4BD4-881F-82B35E2A41B8}" sibTransId="{AC83AF05-B309-4416-96CA-D29E68B5903F}"/>
    <dgm:cxn modelId="{213A183B-3341-4F61-921F-CB2947CB6BEF}" type="presOf" srcId="{473820CD-4247-413F-A620-D4BFC93FB392}" destId="{93FACA33-132A-43E8-85FF-B83A1702BCE4}" srcOrd="1" destOrd="0" presId="urn:microsoft.com/office/officeart/2005/8/layout/orgChart1"/>
    <dgm:cxn modelId="{01E30297-CFE7-493E-B962-E2D90A44EDC4}" type="presOf" srcId="{DDAA7F62-4936-4B7C-B591-AADB21178369}" destId="{0EACC153-5247-4827-BD68-0DA6D7D6C66B}" srcOrd="1" destOrd="0" presId="urn:microsoft.com/office/officeart/2005/8/layout/orgChart1"/>
    <dgm:cxn modelId="{61A0499C-06F2-46A1-94DC-A604F52C4F32}" type="presOf" srcId="{3138855E-E701-4EDB-9F2E-836373B86541}" destId="{814E0D38-AD5F-430E-8B2B-6BF80ED18534}" srcOrd="1" destOrd="0" presId="urn:microsoft.com/office/officeart/2005/8/layout/orgChart1"/>
    <dgm:cxn modelId="{B9B6546C-235A-458E-9C9B-89BE394EF3FB}" type="presOf" srcId="{A1BB8D51-5942-41F6-A3E3-23020BA5A349}" destId="{B115686A-464B-4BC4-900A-1469E0C066DE}" srcOrd="1" destOrd="0" presId="urn:microsoft.com/office/officeart/2005/8/layout/orgChart1"/>
    <dgm:cxn modelId="{3A99F454-6F0C-4F85-BB11-F50F13ACA505}" srcId="{0D2BADF8-6E2F-4294-9528-B4F26F6AD30F}" destId="{DDAA7F62-4936-4B7C-B591-AADB21178369}" srcOrd="0" destOrd="0" parTransId="{AEA3A680-DD8C-4372-8CB6-95B91EF361F3}" sibTransId="{494E3AEB-9922-485E-A6B0-DFF2EE118916}"/>
    <dgm:cxn modelId="{5AA8B600-3CC3-4F05-8840-808038BF8C19}" type="presOf" srcId="{C91E2DCD-B365-4D24-A4F2-73108B273660}" destId="{B0ABC39D-1E1C-4D77-B99A-621E90B29AB1}" srcOrd="1" destOrd="0" presId="urn:microsoft.com/office/officeart/2005/8/layout/orgChart1"/>
    <dgm:cxn modelId="{B3848740-E2F7-41E0-8670-85EAE58AD798}" srcId="{DDAA7F62-4936-4B7C-B591-AADB21178369}" destId="{A449B6B4-1F5D-4E40-A34B-F80F5C996485}" srcOrd="4" destOrd="0" parTransId="{0B4A4907-B6E3-41CE-8E7D-356AECAEFD52}" sibTransId="{28DA0CDD-9F39-40A5-916C-21D7D7BA8343}"/>
    <dgm:cxn modelId="{CDAD5D51-B8A9-44A5-81C4-9780410740A0}" type="presParOf" srcId="{36ED34EF-8D84-4467-A4C5-45F4CCBD02E0}" destId="{2E1D43BF-A0D4-4B34-BDFB-47C5967B99AA}" srcOrd="0" destOrd="0" presId="urn:microsoft.com/office/officeart/2005/8/layout/orgChart1"/>
    <dgm:cxn modelId="{95388C95-ACD4-4040-B0E0-0F4816C6833B}" type="presParOf" srcId="{2E1D43BF-A0D4-4B34-BDFB-47C5967B99AA}" destId="{FF5E06EB-420C-46E2-9DE2-698E7AAD59D0}" srcOrd="0" destOrd="0" presId="urn:microsoft.com/office/officeart/2005/8/layout/orgChart1"/>
    <dgm:cxn modelId="{C272F9E5-FA6C-4DA0-BF54-60B6926DAA3C}" type="presParOf" srcId="{FF5E06EB-420C-46E2-9DE2-698E7AAD59D0}" destId="{2EF7E215-9C56-421E-A1BB-A09B282F3A2C}" srcOrd="0" destOrd="0" presId="urn:microsoft.com/office/officeart/2005/8/layout/orgChart1"/>
    <dgm:cxn modelId="{14DA08C2-829F-466A-9384-19B8F5A6685B}" type="presParOf" srcId="{FF5E06EB-420C-46E2-9DE2-698E7AAD59D0}" destId="{0EACC153-5247-4827-BD68-0DA6D7D6C66B}" srcOrd="1" destOrd="0" presId="urn:microsoft.com/office/officeart/2005/8/layout/orgChart1"/>
    <dgm:cxn modelId="{1544ED00-66D4-4ADF-90FB-4CC146C05F3F}" type="presParOf" srcId="{2E1D43BF-A0D4-4B34-BDFB-47C5967B99AA}" destId="{314C858B-E6EE-4B35-BCB6-C5B824306F2C}" srcOrd="1" destOrd="0" presId="urn:microsoft.com/office/officeart/2005/8/layout/orgChart1"/>
    <dgm:cxn modelId="{0F0F64E4-CD39-44AB-B45A-F7A06DC1B6AA}" type="presParOf" srcId="{314C858B-E6EE-4B35-BCB6-C5B824306F2C}" destId="{69CA5C35-D0EE-4657-B8D5-37D45EA00D40}" srcOrd="0" destOrd="0" presId="urn:microsoft.com/office/officeart/2005/8/layout/orgChart1"/>
    <dgm:cxn modelId="{6C650976-1644-4917-8E60-F1BDACD1C5C5}" type="presParOf" srcId="{314C858B-E6EE-4B35-BCB6-C5B824306F2C}" destId="{94C25404-2294-4100-9D83-70FFF4C64C34}" srcOrd="1" destOrd="0" presId="urn:microsoft.com/office/officeart/2005/8/layout/orgChart1"/>
    <dgm:cxn modelId="{2A8590C3-FA0D-4ACE-A4C0-76E7A10C2543}" type="presParOf" srcId="{94C25404-2294-4100-9D83-70FFF4C64C34}" destId="{5CF4CD6F-1FCC-45F6-A543-CADA363340CA}" srcOrd="0" destOrd="0" presId="urn:microsoft.com/office/officeart/2005/8/layout/orgChart1"/>
    <dgm:cxn modelId="{D3819CA1-6400-4AC0-B749-0527720CA641}" type="presParOf" srcId="{5CF4CD6F-1FCC-45F6-A543-CADA363340CA}" destId="{003E9CF5-98BE-4C17-A328-3A7041C78128}" srcOrd="0" destOrd="0" presId="urn:microsoft.com/office/officeart/2005/8/layout/orgChart1"/>
    <dgm:cxn modelId="{0F4784EF-C044-47D8-8E6F-CF52E643FFE5}" type="presParOf" srcId="{5CF4CD6F-1FCC-45F6-A543-CADA363340CA}" destId="{B115686A-464B-4BC4-900A-1469E0C066DE}" srcOrd="1" destOrd="0" presId="urn:microsoft.com/office/officeart/2005/8/layout/orgChart1"/>
    <dgm:cxn modelId="{00787CE2-9F20-48E5-9670-C8616785E083}" type="presParOf" srcId="{94C25404-2294-4100-9D83-70FFF4C64C34}" destId="{9DB71C5C-8436-4FEA-B66A-A71E39810BBA}" srcOrd="1" destOrd="0" presId="urn:microsoft.com/office/officeart/2005/8/layout/orgChart1"/>
    <dgm:cxn modelId="{6F985304-BD18-4009-A6C5-45AECA03520D}" type="presParOf" srcId="{94C25404-2294-4100-9D83-70FFF4C64C34}" destId="{BFBA0F8C-9917-47FE-98D2-2108D893F8FA}" srcOrd="2" destOrd="0" presId="urn:microsoft.com/office/officeart/2005/8/layout/orgChart1"/>
    <dgm:cxn modelId="{B166A837-E21A-4A44-8549-FA1D478ACD56}" type="presParOf" srcId="{314C858B-E6EE-4B35-BCB6-C5B824306F2C}" destId="{8E7D3649-5134-4F53-BF67-61105BD5EC3B}" srcOrd="2" destOrd="0" presId="urn:microsoft.com/office/officeart/2005/8/layout/orgChart1"/>
    <dgm:cxn modelId="{C1FD792D-E2D7-40D2-AFCE-CC16BC3B6A03}" type="presParOf" srcId="{314C858B-E6EE-4B35-BCB6-C5B824306F2C}" destId="{98B2C6BA-59A4-4304-8E10-B5DD8D73E863}" srcOrd="3" destOrd="0" presId="urn:microsoft.com/office/officeart/2005/8/layout/orgChart1"/>
    <dgm:cxn modelId="{D75DAD22-A5CA-4729-A240-E9ACB53B2AF3}" type="presParOf" srcId="{98B2C6BA-59A4-4304-8E10-B5DD8D73E863}" destId="{3CF81138-7CB7-4858-9AD4-52B87FA0AC0B}" srcOrd="0" destOrd="0" presId="urn:microsoft.com/office/officeart/2005/8/layout/orgChart1"/>
    <dgm:cxn modelId="{89F428D5-10DA-4217-AE6C-1A81FCE225CE}" type="presParOf" srcId="{3CF81138-7CB7-4858-9AD4-52B87FA0AC0B}" destId="{9F74FFD7-7720-4694-BB21-53883070BCB8}" srcOrd="0" destOrd="0" presId="urn:microsoft.com/office/officeart/2005/8/layout/orgChart1"/>
    <dgm:cxn modelId="{4AF519EC-02DB-4AEA-9D42-609FA3D5554B}" type="presParOf" srcId="{3CF81138-7CB7-4858-9AD4-52B87FA0AC0B}" destId="{93FACA33-132A-43E8-85FF-B83A1702BCE4}" srcOrd="1" destOrd="0" presId="urn:microsoft.com/office/officeart/2005/8/layout/orgChart1"/>
    <dgm:cxn modelId="{55DE3686-8A86-43E1-9BEC-7350D6E00AE7}" type="presParOf" srcId="{98B2C6BA-59A4-4304-8E10-B5DD8D73E863}" destId="{9810BD00-F60E-46A8-8308-0A8C170D113D}" srcOrd="1" destOrd="0" presId="urn:microsoft.com/office/officeart/2005/8/layout/orgChart1"/>
    <dgm:cxn modelId="{1E10F3F7-7122-4968-A180-3485BB8C6ED2}" type="presParOf" srcId="{98B2C6BA-59A4-4304-8E10-B5DD8D73E863}" destId="{C1528B53-653B-4826-8FBB-55015CF64363}" srcOrd="2" destOrd="0" presId="urn:microsoft.com/office/officeart/2005/8/layout/orgChart1"/>
    <dgm:cxn modelId="{41ED3DD8-8C4E-45E5-9A43-69F219713B6E}" type="presParOf" srcId="{314C858B-E6EE-4B35-BCB6-C5B824306F2C}" destId="{548C4C7D-1767-47BB-9EAC-72B2B7090CA3}" srcOrd="4" destOrd="0" presId="urn:microsoft.com/office/officeart/2005/8/layout/orgChart1"/>
    <dgm:cxn modelId="{866EDD4E-356E-44A5-B5C2-DBBF4D49A7AF}" type="presParOf" srcId="{314C858B-E6EE-4B35-BCB6-C5B824306F2C}" destId="{5CFDE1F8-82F0-48CB-988B-F3C41B2F20FE}" srcOrd="5" destOrd="0" presId="urn:microsoft.com/office/officeart/2005/8/layout/orgChart1"/>
    <dgm:cxn modelId="{AE98D127-2298-4BF6-AAE3-7458C3F95F42}" type="presParOf" srcId="{5CFDE1F8-82F0-48CB-988B-F3C41B2F20FE}" destId="{87C6DE93-F78E-47E5-8DFF-D363A6793FAC}" srcOrd="0" destOrd="0" presId="urn:microsoft.com/office/officeart/2005/8/layout/orgChart1"/>
    <dgm:cxn modelId="{CF6CD145-9978-419F-809A-2ECF4DA711C9}" type="presParOf" srcId="{87C6DE93-F78E-47E5-8DFF-D363A6793FAC}" destId="{B08855FA-6CC9-4FAA-9C53-0B0870220AFE}" srcOrd="0" destOrd="0" presId="urn:microsoft.com/office/officeart/2005/8/layout/orgChart1"/>
    <dgm:cxn modelId="{091EB47A-A978-489A-9436-19F3E993331A}" type="presParOf" srcId="{87C6DE93-F78E-47E5-8DFF-D363A6793FAC}" destId="{814E0D38-AD5F-430E-8B2B-6BF80ED18534}" srcOrd="1" destOrd="0" presId="urn:microsoft.com/office/officeart/2005/8/layout/orgChart1"/>
    <dgm:cxn modelId="{2CF90339-D495-4241-9C99-7A72FF9141C2}" type="presParOf" srcId="{5CFDE1F8-82F0-48CB-988B-F3C41B2F20FE}" destId="{085E1671-1D67-4D74-96AE-FE8C3EE443AA}" srcOrd="1" destOrd="0" presId="urn:microsoft.com/office/officeart/2005/8/layout/orgChart1"/>
    <dgm:cxn modelId="{1387E8C5-E699-4897-BEE5-9A18308CE1AC}" type="presParOf" srcId="{5CFDE1F8-82F0-48CB-988B-F3C41B2F20FE}" destId="{BBF2574F-FCD0-4621-80B7-D635615F99E8}" srcOrd="2" destOrd="0" presId="urn:microsoft.com/office/officeart/2005/8/layout/orgChart1"/>
    <dgm:cxn modelId="{A72E7E36-6EE5-4439-BF4D-0E1F149092FA}" type="presParOf" srcId="{314C858B-E6EE-4B35-BCB6-C5B824306F2C}" destId="{67A1F072-EDCE-4D34-844D-8D369B33B542}" srcOrd="6" destOrd="0" presId="urn:microsoft.com/office/officeart/2005/8/layout/orgChart1"/>
    <dgm:cxn modelId="{8F132ADA-F0BC-4014-B4BD-0B0E13D68464}" type="presParOf" srcId="{314C858B-E6EE-4B35-BCB6-C5B824306F2C}" destId="{E239E5EC-61B5-4A99-902E-CF765F635E40}" srcOrd="7" destOrd="0" presId="urn:microsoft.com/office/officeart/2005/8/layout/orgChart1"/>
    <dgm:cxn modelId="{EA00528E-17C0-49FC-8C9D-EFC31D601C40}" type="presParOf" srcId="{E239E5EC-61B5-4A99-902E-CF765F635E40}" destId="{65E5CDF7-6A67-4E3D-A002-7CF82967CF35}" srcOrd="0" destOrd="0" presId="urn:microsoft.com/office/officeart/2005/8/layout/orgChart1"/>
    <dgm:cxn modelId="{83142CFC-10B3-4058-96E0-AB29B11C8B6B}" type="presParOf" srcId="{65E5CDF7-6A67-4E3D-A002-7CF82967CF35}" destId="{02F70CF7-4976-4460-B9ED-1502518E5027}" srcOrd="0" destOrd="0" presId="urn:microsoft.com/office/officeart/2005/8/layout/orgChart1"/>
    <dgm:cxn modelId="{745299B8-F365-46DA-A236-CC6C5C184910}" type="presParOf" srcId="{65E5CDF7-6A67-4E3D-A002-7CF82967CF35}" destId="{43E3CE46-54FA-4402-8955-78A6A31BBFF6}" srcOrd="1" destOrd="0" presId="urn:microsoft.com/office/officeart/2005/8/layout/orgChart1"/>
    <dgm:cxn modelId="{9AF6A463-DEB1-4D26-94F2-EB50C7BE14E4}" type="presParOf" srcId="{E239E5EC-61B5-4A99-902E-CF765F635E40}" destId="{2259CECA-64CA-47DD-BCF4-F2BF72C80535}" srcOrd="1" destOrd="0" presId="urn:microsoft.com/office/officeart/2005/8/layout/orgChart1"/>
    <dgm:cxn modelId="{673176BB-CD53-4084-926E-AB719F430F3C}" type="presParOf" srcId="{E239E5EC-61B5-4A99-902E-CF765F635E40}" destId="{5E3B6FB8-7EF9-420C-973A-E05E35808BFC}" srcOrd="2" destOrd="0" presId="urn:microsoft.com/office/officeart/2005/8/layout/orgChart1"/>
    <dgm:cxn modelId="{C16A45EC-629E-4949-BD35-5521CE4E6990}" type="presParOf" srcId="{314C858B-E6EE-4B35-BCB6-C5B824306F2C}" destId="{6CA4CA34-0A8E-402A-96F4-CC25EF4EC7C3}" srcOrd="8" destOrd="0" presId="urn:microsoft.com/office/officeart/2005/8/layout/orgChart1"/>
    <dgm:cxn modelId="{47BE4BDD-42B4-4349-AE48-983FD5B79B01}" type="presParOf" srcId="{314C858B-E6EE-4B35-BCB6-C5B824306F2C}" destId="{D939FA6A-458F-4145-BE66-43D327483D63}" srcOrd="9" destOrd="0" presId="urn:microsoft.com/office/officeart/2005/8/layout/orgChart1"/>
    <dgm:cxn modelId="{B8E1A2FB-8AD5-4847-9F60-B2B1BD3DFD4A}" type="presParOf" srcId="{D939FA6A-458F-4145-BE66-43D327483D63}" destId="{64106D75-0558-4E9C-89EC-6992F27D5C2E}" srcOrd="0" destOrd="0" presId="urn:microsoft.com/office/officeart/2005/8/layout/orgChart1"/>
    <dgm:cxn modelId="{5AEEA520-C8DA-42C3-8565-E45998F1C89B}" type="presParOf" srcId="{64106D75-0558-4E9C-89EC-6992F27D5C2E}" destId="{225F9E4E-518E-41A8-AEE3-DD33CB19514C}" srcOrd="0" destOrd="0" presId="urn:microsoft.com/office/officeart/2005/8/layout/orgChart1"/>
    <dgm:cxn modelId="{EBFD2E75-63A7-4952-9657-FB1F8C69AE8D}" type="presParOf" srcId="{64106D75-0558-4E9C-89EC-6992F27D5C2E}" destId="{B0ABC39D-1E1C-4D77-B99A-621E90B29AB1}" srcOrd="1" destOrd="0" presId="urn:microsoft.com/office/officeart/2005/8/layout/orgChart1"/>
    <dgm:cxn modelId="{D894E182-E1AD-42AB-9153-A0098E0A3EDE}" type="presParOf" srcId="{D939FA6A-458F-4145-BE66-43D327483D63}" destId="{FAE81823-52E7-4F84-BEBE-40C4425E0102}" srcOrd="1" destOrd="0" presId="urn:microsoft.com/office/officeart/2005/8/layout/orgChart1"/>
    <dgm:cxn modelId="{5D083C09-24D2-4F2C-8638-4F5EBE05CD3A}" type="presParOf" srcId="{D939FA6A-458F-4145-BE66-43D327483D63}" destId="{9E289C2E-C84B-4DC3-B15E-97D1ED646E92}" srcOrd="2" destOrd="0" presId="urn:microsoft.com/office/officeart/2005/8/layout/orgChart1"/>
    <dgm:cxn modelId="{71659DB2-D8DE-47B9-879C-5A82F9FCC60D}" type="presParOf" srcId="{314C858B-E6EE-4B35-BCB6-C5B824306F2C}" destId="{F8B5D364-DDBA-47F8-82E9-C4F4EDCB806A}" srcOrd="10" destOrd="0" presId="urn:microsoft.com/office/officeart/2005/8/layout/orgChart1"/>
    <dgm:cxn modelId="{7EA0B7C9-1EF9-4990-B830-F77A07DCBBE6}" type="presParOf" srcId="{314C858B-E6EE-4B35-BCB6-C5B824306F2C}" destId="{4DFA6CA3-692D-499A-843E-4534429E7A39}" srcOrd="11" destOrd="0" presId="urn:microsoft.com/office/officeart/2005/8/layout/orgChart1"/>
    <dgm:cxn modelId="{CA2F51CC-BD53-4104-B14A-C11C02C0B1E1}" type="presParOf" srcId="{4DFA6CA3-692D-499A-843E-4534429E7A39}" destId="{ECC253B5-5C53-438C-9BE0-36D180E0FFFA}" srcOrd="0" destOrd="0" presId="urn:microsoft.com/office/officeart/2005/8/layout/orgChart1"/>
    <dgm:cxn modelId="{5F0965AE-8DD8-4B10-9C82-7566E8CF58AB}" type="presParOf" srcId="{ECC253B5-5C53-438C-9BE0-36D180E0FFFA}" destId="{ED604B30-0B77-4E58-95CA-640DEE3AF4E2}" srcOrd="0" destOrd="0" presId="urn:microsoft.com/office/officeart/2005/8/layout/orgChart1"/>
    <dgm:cxn modelId="{987D239B-BEF7-4CD1-B198-AAD6552B016A}" type="presParOf" srcId="{ECC253B5-5C53-438C-9BE0-36D180E0FFFA}" destId="{B7775313-88F0-49E3-B977-5B7F8D6ED083}" srcOrd="1" destOrd="0" presId="urn:microsoft.com/office/officeart/2005/8/layout/orgChart1"/>
    <dgm:cxn modelId="{4CC7D84F-71A0-48A3-9380-20499E0D7131}" type="presParOf" srcId="{4DFA6CA3-692D-499A-843E-4534429E7A39}" destId="{B4569AE0-BB24-48C7-8BAB-5F03037AF45F}" srcOrd="1" destOrd="0" presId="urn:microsoft.com/office/officeart/2005/8/layout/orgChart1"/>
    <dgm:cxn modelId="{54EF4CDC-0121-44EE-8629-4BA1B66C5386}" type="presParOf" srcId="{4DFA6CA3-692D-499A-843E-4534429E7A39}" destId="{C4A95DD3-CC15-4300-B961-82CF30E9FE9E}" srcOrd="2" destOrd="0" presId="urn:microsoft.com/office/officeart/2005/8/layout/orgChart1"/>
    <dgm:cxn modelId="{BD382EEE-DA37-4F1C-8B08-C522135BBDA3}" type="presParOf" srcId="{314C858B-E6EE-4B35-BCB6-C5B824306F2C}" destId="{533492B1-BFB1-4A51-A60E-B16CA11929AC}" srcOrd="12" destOrd="0" presId="urn:microsoft.com/office/officeart/2005/8/layout/orgChart1"/>
    <dgm:cxn modelId="{245920F4-C3BC-4B69-9A32-9F85CA207EE5}" type="presParOf" srcId="{314C858B-E6EE-4B35-BCB6-C5B824306F2C}" destId="{62D17100-01A3-4712-B1D5-2642DC9D631F}" srcOrd="13" destOrd="0" presId="urn:microsoft.com/office/officeart/2005/8/layout/orgChart1"/>
    <dgm:cxn modelId="{E5002F51-0A19-4249-8690-C683498F5B53}" type="presParOf" srcId="{62D17100-01A3-4712-B1D5-2642DC9D631F}" destId="{9756A3FB-FA57-4976-9485-5B4D31B898C1}" srcOrd="0" destOrd="0" presId="urn:microsoft.com/office/officeart/2005/8/layout/orgChart1"/>
    <dgm:cxn modelId="{374BBC15-C6A8-4253-83C2-0AB7A9D8B17D}" type="presParOf" srcId="{9756A3FB-FA57-4976-9485-5B4D31B898C1}" destId="{3186A299-C55A-4EF3-A37E-D5CBB98BA5B6}" srcOrd="0" destOrd="0" presId="urn:microsoft.com/office/officeart/2005/8/layout/orgChart1"/>
    <dgm:cxn modelId="{DF9C8E44-8085-496A-A04F-BA0C7940956D}" type="presParOf" srcId="{9756A3FB-FA57-4976-9485-5B4D31B898C1}" destId="{5A5BB359-9FE4-4FF1-BD5D-5F8D00145B0A}" srcOrd="1" destOrd="0" presId="urn:microsoft.com/office/officeart/2005/8/layout/orgChart1"/>
    <dgm:cxn modelId="{393E28F0-0CE9-46FE-B8E8-8B9726FB5881}" type="presParOf" srcId="{62D17100-01A3-4712-B1D5-2642DC9D631F}" destId="{1D89CABF-338E-4076-AC38-D55462986034}" srcOrd="1" destOrd="0" presId="urn:microsoft.com/office/officeart/2005/8/layout/orgChart1"/>
    <dgm:cxn modelId="{9824AF2A-DFF6-478F-AE8F-3D4F5B4C0B0D}" type="presParOf" srcId="{62D17100-01A3-4712-B1D5-2642DC9D631F}" destId="{BC1D3B0F-00CB-4410-A131-7053B0A126FF}" srcOrd="2" destOrd="0" presId="urn:microsoft.com/office/officeart/2005/8/layout/orgChart1"/>
    <dgm:cxn modelId="{921947C3-3834-45A3-9695-A52B527945C9}" type="presParOf" srcId="{2E1D43BF-A0D4-4B34-BDFB-47C5967B99AA}" destId="{48E02AF6-0C60-44E6-B26F-B9CEDA774FE3}" srcOrd="2" destOrd="0" presId="urn:microsoft.com/office/officeart/2005/8/layout/orgChart1"/>
    <dgm:cxn modelId="{D22AE2F5-AC1B-42CD-9469-B3D5E3FDF618}" type="presParOf" srcId="{48E02AF6-0C60-44E6-B26F-B9CEDA774FE3}" destId="{043D6169-E137-484A-A6B9-8CA32D59921F}" srcOrd="0" destOrd="0" presId="urn:microsoft.com/office/officeart/2005/8/layout/orgChart1"/>
    <dgm:cxn modelId="{A30F2451-67A1-467F-A230-A13C9ABFB5F2}" type="presParOf" srcId="{48E02AF6-0C60-44E6-B26F-B9CEDA774FE3}" destId="{60E42254-6F9E-4FEA-8008-0FAFE8514D3A}" srcOrd="1" destOrd="0" presId="urn:microsoft.com/office/officeart/2005/8/layout/orgChart1"/>
    <dgm:cxn modelId="{A313DF78-C848-4001-B451-56A469570AD3}" type="presParOf" srcId="{60E42254-6F9E-4FEA-8008-0FAFE8514D3A}" destId="{F73B9DA9-0D16-4F98-86B3-12331FC859BD}" srcOrd="0" destOrd="0" presId="urn:microsoft.com/office/officeart/2005/8/layout/orgChart1"/>
    <dgm:cxn modelId="{ACD9193F-DDCE-4836-921D-777E6C14484F}" type="presParOf" srcId="{F73B9DA9-0D16-4F98-86B3-12331FC859BD}" destId="{B9D1DA6B-5407-4E13-83FB-4CE66D1BF34C}" srcOrd="0" destOrd="0" presId="urn:microsoft.com/office/officeart/2005/8/layout/orgChart1"/>
    <dgm:cxn modelId="{05EBC2D6-C079-4B42-AB18-98714D88AF51}" type="presParOf" srcId="{F73B9DA9-0D16-4F98-86B3-12331FC859BD}" destId="{B974B695-C517-4C70-9D9C-B35199D2DCED}" srcOrd="1" destOrd="0" presId="urn:microsoft.com/office/officeart/2005/8/layout/orgChart1"/>
    <dgm:cxn modelId="{ACB5FACB-1C0A-47E3-B70B-245E6E61974D}" type="presParOf" srcId="{60E42254-6F9E-4FEA-8008-0FAFE8514D3A}" destId="{C3550259-065A-4C63-8D77-E314D0D67076}" srcOrd="1" destOrd="0" presId="urn:microsoft.com/office/officeart/2005/8/layout/orgChart1"/>
    <dgm:cxn modelId="{5C9099A1-21E0-4546-BF53-F30C00810BCE}" type="presParOf" srcId="{60E42254-6F9E-4FEA-8008-0FAFE8514D3A}" destId="{BC7FFA09-BE35-40AD-9F71-8EB008F34E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D6169-E137-484A-A6B9-8CA32D59921F}">
      <dsp:nvSpPr>
        <dsp:cNvPr id="0" name=""/>
        <dsp:cNvSpPr/>
      </dsp:nvSpPr>
      <dsp:spPr>
        <a:xfrm>
          <a:off x="3587824" y="2817530"/>
          <a:ext cx="1022282" cy="670270"/>
        </a:xfrm>
        <a:custGeom>
          <a:avLst/>
          <a:gdLst/>
          <a:ahLst/>
          <a:cxnLst/>
          <a:rect l="0" t="0" r="0" b="0"/>
          <a:pathLst>
            <a:path>
              <a:moveTo>
                <a:pt x="1022282" y="0"/>
              </a:moveTo>
              <a:lnTo>
                <a:pt x="1022282" y="670270"/>
              </a:lnTo>
              <a:lnTo>
                <a:pt x="0" y="67027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492B1-BFB1-4A51-A60E-B16CA11929AC}">
      <dsp:nvSpPr>
        <dsp:cNvPr id="0" name=""/>
        <dsp:cNvSpPr/>
      </dsp:nvSpPr>
      <dsp:spPr>
        <a:xfrm>
          <a:off x="4610106" y="2817530"/>
          <a:ext cx="2369248" cy="371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476"/>
              </a:lnTo>
              <a:lnTo>
                <a:pt x="2369248" y="218476"/>
              </a:lnTo>
              <a:lnTo>
                <a:pt x="2369248" y="37147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5D364-DDBA-47F8-82E9-C4F4EDCB806A}">
      <dsp:nvSpPr>
        <dsp:cNvPr id="0" name=""/>
        <dsp:cNvSpPr/>
      </dsp:nvSpPr>
      <dsp:spPr>
        <a:xfrm>
          <a:off x="4610106" y="2817530"/>
          <a:ext cx="4936996" cy="1483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0042"/>
              </a:lnTo>
              <a:lnTo>
                <a:pt x="4936996" y="1330042"/>
              </a:lnTo>
              <a:lnTo>
                <a:pt x="4936996" y="148303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4CA34-0A8E-402A-96F4-CC25EF4EC7C3}">
      <dsp:nvSpPr>
        <dsp:cNvPr id="0" name=""/>
        <dsp:cNvSpPr/>
      </dsp:nvSpPr>
      <dsp:spPr>
        <a:xfrm>
          <a:off x="4610106" y="2817530"/>
          <a:ext cx="3173913" cy="1483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0042"/>
              </a:lnTo>
              <a:lnTo>
                <a:pt x="3173913" y="1330042"/>
              </a:lnTo>
              <a:lnTo>
                <a:pt x="3173913" y="148303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1F072-EDCE-4D34-844D-8D369B33B542}">
      <dsp:nvSpPr>
        <dsp:cNvPr id="0" name=""/>
        <dsp:cNvSpPr/>
      </dsp:nvSpPr>
      <dsp:spPr>
        <a:xfrm>
          <a:off x="4610106" y="2817530"/>
          <a:ext cx="1410830" cy="1483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0042"/>
              </a:lnTo>
              <a:lnTo>
                <a:pt x="1410830" y="1330042"/>
              </a:lnTo>
              <a:lnTo>
                <a:pt x="1410830" y="148303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C4C7D-1767-47BB-9EAC-72B2B7090CA3}">
      <dsp:nvSpPr>
        <dsp:cNvPr id="0" name=""/>
        <dsp:cNvSpPr/>
      </dsp:nvSpPr>
      <dsp:spPr>
        <a:xfrm>
          <a:off x="4257854" y="2817530"/>
          <a:ext cx="352252" cy="1483036"/>
        </a:xfrm>
        <a:custGeom>
          <a:avLst/>
          <a:gdLst/>
          <a:ahLst/>
          <a:cxnLst/>
          <a:rect l="0" t="0" r="0" b="0"/>
          <a:pathLst>
            <a:path>
              <a:moveTo>
                <a:pt x="352252" y="0"/>
              </a:moveTo>
              <a:lnTo>
                <a:pt x="352252" y="1330042"/>
              </a:lnTo>
              <a:lnTo>
                <a:pt x="0" y="1330042"/>
              </a:lnTo>
              <a:lnTo>
                <a:pt x="0" y="148303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D3649-5134-4F53-BF67-61105BD5EC3B}">
      <dsp:nvSpPr>
        <dsp:cNvPr id="0" name=""/>
        <dsp:cNvSpPr/>
      </dsp:nvSpPr>
      <dsp:spPr>
        <a:xfrm>
          <a:off x="2494771" y="2817530"/>
          <a:ext cx="2115335" cy="1483036"/>
        </a:xfrm>
        <a:custGeom>
          <a:avLst/>
          <a:gdLst/>
          <a:ahLst/>
          <a:cxnLst/>
          <a:rect l="0" t="0" r="0" b="0"/>
          <a:pathLst>
            <a:path>
              <a:moveTo>
                <a:pt x="2115335" y="0"/>
              </a:moveTo>
              <a:lnTo>
                <a:pt x="2115335" y="1330042"/>
              </a:lnTo>
              <a:lnTo>
                <a:pt x="0" y="1330042"/>
              </a:lnTo>
              <a:lnTo>
                <a:pt x="0" y="148303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A5C35-D0EE-4657-B8D5-37D45EA00D40}">
      <dsp:nvSpPr>
        <dsp:cNvPr id="0" name=""/>
        <dsp:cNvSpPr/>
      </dsp:nvSpPr>
      <dsp:spPr>
        <a:xfrm>
          <a:off x="731688" y="2817530"/>
          <a:ext cx="3878418" cy="1483036"/>
        </a:xfrm>
        <a:custGeom>
          <a:avLst/>
          <a:gdLst/>
          <a:ahLst/>
          <a:cxnLst/>
          <a:rect l="0" t="0" r="0" b="0"/>
          <a:pathLst>
            <a:path>
              <a:moveTo>
                <a:pt x="3878418" y="0"/>
              </a:moveTo>
              <a:lnTo>
                <a:pt x="3878418" y="1330042"/>
              </a:lnTo>
              <a:lnTo>
                <a:pt x="0" y="1330042"/>
              </a:lnTo>
              <a:lnTo>
                <a:pt x="0" y="148303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7E215-9C56-421E-A1BB-A09B282F3A2C}">
      <dsp:nvSpPr>
        <dsp:cNvPr id="0" name=""/>
        <dsp:cNvSpPr/>
      </dsp:nvSpPr>
      <dsp:spPr>
        <a:xfrm>
          <a:off x="3881560" y="2088983"/>
          <a:ext cx="1457093" cy="728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/>
            <a:t>华协主席</a:t>
          </a:r>
          <a:endParaRPr lang="en-US" altLang="zh-CN" sz="2500" kern="1200" dirty="0"/>
        </a:p>
      </dsp:txBody>
      <dsp:txXfrm>
        <a:off x="3881560" y="2088983"/>
        <a:ext cx="1457093" cy="728546"/>
      </dsp:txXfrm>
    </dsp:sp>
    <dsp:sp modelId="{003E9CF5-98BE-4C17-A328-3A7041C78128}">
      <dsp:nvSpPr>
        <dsp:cNvPr id="0" name=""/>
        <dsp:cNvSpPr/>
      </dsp:nvSpPr>
      <dsp:spPr>
        <a:xfrm>
          <a:off x="3142" y="4300567"/>
          <a:ext cx="1457093" cy="728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/>
            <a:t>镇事务</a:t>
          </a:r>
          <a:endParaRPr lang="en-US" altLang="zh-CN" sz="2500" kern="1200" dirty="0"/>
        </a:p>
      </dsp:txBody>
      <dsp:txXfrm>
        <a:off x="3142" y="4300567"/>
        <a:ext cx="1457093" cy="728546"/>
      </dsp:txXfrm>
    </dsp:sp>
    <dsp:sp modelId="{9F74FFD7-7720-4694-BB21-53883070BCB8}">
      <dsp:nvSpPr>
        <dsp:cNvPr id="0" name=""/>
        <dsp:cNvSpPr/>
      </dsp:nvSpPr>
      <dsp:spPr>
        <a:xfrm>
          <a:off x="1766224" y="4300567"/>
          <a:ext cx="1457093" cy="728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/>
            <a:t>教育</a:t>
          </a:r>
          <a:endParaRPr lang="en-US" altLang="zh-CN" sz="2500" kern="1200" dirty="0"/>
        </a:p>
      </dsp:txBody>
      <dsp:txXfrm>
        <a:off x="1766224" y="4300567"/>
        <a:ext cx="1457093" cy="728546"/>
      </dsp:txXfrm>
    </dsp:sp>
    <dsp:sp modelId="{B08855FA-6CC9-4FAA-9C53-0B0870220AFE}">
      <dsp:nvSpPr>
        <dsp:cNvPr id="0" name=""/>
        <dsp:cNvSpPr/>
      </dsp:nvSpPr>
      <dsp:spPr>
        <a:xfrm>
          <a:off x="3529307" y="4300567"/>
          <a:ext cx="1457093" cy="728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/>
            <a:t>华人庆祝</a:t>
          </a:r>
          <a:endParaRPr lang="en-US" altLang="zh-CN" sz="2500" kern="1200" dirty="0"/>
        </a:p>
      </dsp:txBody>
      <dsp:txXfrm>
        <a:off x="3529307" y="4300567"/>
        <a:ext cx="1457093" cy="728546"/>
      </dsp:txXfrm>
    </dsp:sp>
    <dsp:sp modelId="{02F70CF7-4976-4460-B9ED-1502518E5027}">
      <dsp:nvSpPr>
        <dsp:cNvPr id="0" name=""/>
        <dsp:cNvSpPr/>
      </dsp:nvSpPr>
      <dsp:spPr>
        <a:xfrm>
          <a:off x="5292390" y="4300567"/>
          <a:ext cx="1457093" cy="728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/>
            <a:t>文体</a:t>
          </a:r>
          <a:endParaRPr lang="en-US" altLang="zh-CN" sz="2500" kern="1200" dirty="0"/>
        </a:p>
      </dsp:txBody>
      <dsp:txXfrm>
        <a:off x="5292390" y="4300567"/>
        <a:ext cx="1457093" cy="728546"/>
      </dsp:txXfrm>
    </dsp:sp>
    <dsp:sp modelId="{225F9E4E-518E-41A8-AEE3-DD33CB19514C}">
      <dsp:nvSpPr>
        <dsp:cNvPr id="0" name=""/>
        <dsp:cNvSpPr/>
      </dsp:nvSpPr>
      <dsp:spPr>
        <a:xfrm>
          <a:off x="7055473" y="4300567"/>
          <a:ext cx="1457093" cy="728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/>
            <a:t>筹款</a:t>
          </a:r>
          <a:endParaRPr lang="en-US" altLang="zh-CN" sz="2500" kern="1200" dirty="0"/>
        </a:p>
      </dsp:txBody>
      <dsp:txXfrm>
        <a:off x="7055473" y="4300567"/>
        <a:ext cx="1457093" cy="728546"/>
      </dsp:txXfrm>
    </dsp:sp>
    <dsp:sp modelId="{ED604B30-0B77-4E58-95CA-640DEE3AF4E2}">
      <dsp:nvSpPr>
        <dsp:cNvPr id="0" name=""/>
        <dsp:cNvSpPr/>
      </dsp:nvSpPr>
      <dsp:spPr>
        <a:xfrm>
          <a:off x="8818556" y="4300567"/>
          <a:ext cx="1457093" cy="728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/>
            <a:t>公共关系</a:t>
          </a:r>
          <a:endParaRPr lang="en-US" altLang="zh-CN" sz="2500" kern="1200" dirty="0"/>
        </a:p>
      </dsp:txBody>
      <dsp:txXfrm>
        <a:off x="8818556" y="4300567"/>
        <a:ext cx="1457093" cy="728546"/>
      </dsp:txXfrm>
    </dsp:sp>
    <dsp:sp modelId="{3186A299-C55A-4EF3-A37E-D5CBB98BA5B6}">
      <dsp:nvSpPr>
        <dsp:cNvPr id="0" name=""/>
        <dsp:cNvSpPr/>
      </dsp:nvSpPr>
      <dsp:spPr>
        <a:xfrm>
          <a:off x="6250808" y="3189001"/>
          <a:ext cx="1457093" cy="728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/>
            <a:t>战略</a:t>
          </a:r>
          <a:r>
            <a:rPr lang="en-US" altLang="zh-CN" sz="2500" kern="1200" dirty="0"/>
            <a:t>/</a:t>
          </a:r>
          <a:r>
            <a:rPr lang="zh-CN" altLang="en-US" sz="2500" kern="1200" dirty="0"/>
            <a:t>顾问</a:t>
          </a:r>
          <a:endParaRPr lang="en-US" altLang="zh-CN" sz="2500" kern="1200" dirty="0"/>
        </a:p>
      </dsp:txBody>
      <dsp:txXfrm>
        <a:off x="6250808" y="3189001"/>
        <a:ext cx="1457093" cy="728546"/>
      </dsp:txXfrm>
    </dsp:sp>
    <dsp:sp modelId="{B9D1DA6B-5407-4E13-83FB-4CE66D1BF34C}">
      <dsp:nvSpPr>
        <dsp:cNvPr id="0" name=""/>
        <dsp:cNvSpPr/>
      </dsp:nvSpPr>
      <dsp:spPr>
        <a:xfrm>
          <a:off x="2130731" y="3123527"/>
          <a:ext cx="1457093" cy="728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/>
            <a:t>宣传</a:t>
          </a:r>
          <a:endParaRPr lang="en-US" altLang="zh-CN" sz="2500" kern="1200" dirty="0"/>
        </a:p>
      </dsp:txBody>
      <dsp:txXfrm>
        <a:off x="2130731" y="3123527"/>
        <a:ext cx="1457093" cy="728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5EB77-64C1-46FC-B199-57404ABAF365}" type="datetimeFigureOut">
              <a:rPr lang="zh-CN" altLang="en-US" smtClean="0"/>
              <a:t>2016/2/27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02A29-4522-4AA7-A2B3-9A4102F91B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1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42DB-FA6E-4FB5-8D6F-EA267B3FB8C0}" type="datetime1">
              <a:rPr lang="en-US" altLang="zh-CN" smtClean="0"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CBC2-CF5B-42DF-BB99-E3AFF0EDBA77}" type="datetime1">
              <a:rPr lang="en-US" altLang="zh-CN" smtClean="0"/>
              <a:t>2/27/2016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2A4D-4069-4B71-847A-FBB34551092E}" type="datetime1">
              <a:rPr lang="en-US" altLang="zh-CN" smtClean="0"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2AB0-CA91-407F-B109-302EB751CF62}" type="datetime1">
              <a:rPr lang="en-US" altLang="zh-CN" smtClean="0"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71B2-B6F1-4D1A-8BA7-5AAAB95901FF}" type="datetime1">
              <a:rPr lang="en-US" altLang="zh-CN" smtClean="0"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zh-CN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431F-F63A-42AC-9D56-5CCF3D88750E}" type="datetime1">
              <a:rPr lang="en-US" altLang="zh-CN" smtClean="0"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zh-CN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CC3-426A-4C58-84A2-C14683F852B6}" type="datetime1">
              <a:rPr lang="en-US" altLang="zh-CN" smtClean="0"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9A79-FC70-4DEB-863D-7A25ED241143}" type="datetime1">
              <a:rPr lang="en-US" altLang="zh-CN" smtClean="0"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6A51-7235-4900-9EC5-408AA6C901A0}" type="datetime1">
              <a:rPr lang="en-US" altLang="zh-CN" smtClean="0"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D29D-2DB6-474E-BE5E-383B5D202B84}" type="datetime1">
              <a:rPr lang="en-US" altLang="zh-CN" smtClean="0"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0112-4FB0-4D41-A454-47F25D23BF3C}" type="datetime1">
              <a:rPr lang="en-US" altLang="zh-CN" smtClean="0"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CF40-C8BA-4652-91BD-643387630555}" type="datetime1">
              <a:rPr lang="en-US" altLang="zh-CN" smtClean="0"/>
              <a:t>2/27/2016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38C6-D846-4045-B1D7-908A89E7305C}" type="datetime1">
              <a:rPr lang="en-US" altLang="zh-CN" smtClean="0"/>
              <a:t>2/27/2016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23A3-589A-40BF-99DB-C4B084EE9282}" type="datetime1">
              <a:rPr lang="en-US" altLang="zh-CN" smtClean="0"/>
              <a:t>2/27/2016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D737-DC9C-4A07-9571-A29D88911545}" type="datetime1">
              <a:rPr lang="en-US" altLang="zh-CN" smtClean="0"/>
              <a:t>2/27/2016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DF36-A856-4668-A87E-BA52AC413F89}" type="datetime1">
              <a:rPr lang="en-US" altLang="zh-CN" smtClean="0"/>
              <a:t>2/27/2016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D90D-BEA8-4B6D-BF15-58A7B021CBFA}" type="datetime1">
              <a:rPr lang="en-US" altLang="zh-CN" smtClean="0"/>
              <a:t>2/27/2016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7510BDB-D42A-4F4B-8B32-8410DDF2E196}" type="datetime1">
              <a:rPr lang="en-US" altLang="zh-CN" smtClean="0"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908" y="1266793"/>
            <a:ext cx="7376195" cy="5366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407859" cy="2971801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zh-CN" sz="7300" dirty="0">
                <a:solidFill>
                  <a:schemeClr val="accent1">
                    <a:lumMod val="75000"/>
                  </a:schemeClr>
                </a:solidFill>
              </a:rPr>
              <a:t>Sharon </a:t>
            </a:r>
            <a:r>
              <a:rPr lang="zh-CN" altLang="en-US" sz="7300" dirty="0">
                <a:solidFill>
                  <a:schemeClr val="accent1">
                    <a:lumMod val="75000"/>
                  </a:schemeClr>
                </a:solidFill>
              </a:rPr>
              <a:t>华人协会筹委会</a:t>
            </a:r>
            <a:br>
              <a:rPr lang="en-US" altLang="zh-CN" sz="7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CN" sz="7200" dirty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lang="zh-CN" altLang="en-US" sz="7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72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						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810" y="3197954"/>
            <a:ext cx="3949148" cy="1947333"/>
          </a:xfrm>
        </p:spPr>
        <p:txBody>
          <a:bodyPr>
            <a:normAutofit/>
          </a:bodyPr>
          <a:lstStyle/>
          <a:p>
            <a:pPr lvl="1"/>
            <a:r>
              <a:rPr lang="en-US" altLang="zh-CN" sz="4000" dirty="0"/>
              <a:t>	</a:t>
            </a:r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</a:rPr>
              <a:t>第一次会议 </a:t>
            </a: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</a:rPr>
              <a:t>02/27/2016</a:t>
            </a:r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7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8380" y="0"/>
            <a:ext cx="11092071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</a:rPr>
              <a:t>议题</a:t>
            </a:r>
            <a:r>
              <a:rPr lang="zh-CN" altLang="en-US" sz="6600" dirty="0">
                <a:solidFill>
                  <a:schemeClr val="accent1">
                    <a:lumMod val="75000"/>
                  </a:schemeClr>
                </a:solidFill>
              </a:rPr>
              <a:t>：</a:t>
            </a:r>
            <a:endParaRPr lang="en-US" altLang="zh-CN" sz="6600" dirty="0">
              <a:solidFill>
                <a:schemeClr val="accent1">
                  <a:lumMod val="75000"/>
                </a:schemeClr>
              </a:solidFill>
            </a:endParaRPr>
          </a:p>
          <a:p>
            <a:pPr marL="857250" indent="-857250">
              <a:buFont typeface="Wingdings" panose="05000000000000000000" pitchFamily="2" charset="2"/>
              <a:buChar char="p"/>
            </a:pPr>
            <a:r>
              <a:rPr lang="zh-CN" altLang="en-US" sz="5400" dirty="0">
                <a:solidFill>
                  <a:schemeClr val="accent1">
                    <a:lumMod val="75000"/>
                  </a:schemeClr>
                </a:solidFill>
              </a:rPr>
              <a:t>于会个人介绍及期望      </a:t>
            </a: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</a:rPr>
              <a:t>(20mins)</a:t>
            </a:r>
          </a:p>
          <a:p>
            <a:pPr marL="857250" indent="-857250">
              <a:buFont typeface="Wingdings" panose="05000000000000000000" pitchFamily="2" charset="2"/>
              <a:buChar char="p"/>
            </a:pPr>
            <a:r>
              <a:rPr lang="zh-CN" altLang="en-US" sz="5400" dirty="0">
                <a:solidFill>
                  <a:schemeClr val="accent1">
                    <a:lumMod val="75000"/>
                  </a:schemeClr>
                </a:solidFill>
              </a:rPr>
              <a:t>华协宗旨</a:t>
            </a:r>
            <a:r>
              <a:rPr lang="en-US" altLang="zh-CN" sz="5400" dirty="0">
                <a:solidFill>
                  <a:schemeClr val="accent1">
                    <a:lumMod val="75000"/>
                  </a:schemeClr>
                </a:solidFill>
              </a:rPr>
              <a:t>		                     </a:t>
            </a: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</a:rPr>
              <a:t>(10mins)        </a:t>
            </a:r>
          </a:p>
          <a:p>
            <a:pPr marL="857250" indent="-857250">
              <a:buFont typeface="Wingdings" panose="05000000000000000000" pitchFamily="2" charset="2"/>
              <a:buChar char="p"/>
            </a:pPr>
            <a:r>
              <a:rPr lang="zh-CN" altLang="en-US" sz="5400" dirty="0">
                <a:solidFill>
                  <a:schemeClr val="accent1">
                    <a:lumMod val="75000"/>
                  </a:schemeClr>
                </a:solidFill>
              </a:rPr>
              <a:t>华协原则                        </a:t>
            </a: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</a:rPr>
              <a:t>(25mins)</a:t>
            </a:r>
          </a:p>
          <a:p>
            <a:pPr marL="857250" indent="-857250">
              <a:buFont typeface="Wingdings" panose="05000000000000000000" pitchFamily="2" charset="2"/>
              <a:buChar char="p"/>
            </a:pPr>
            <a:r>
              <a:rPr lang="zh-CN" altLang="en-US" sz="5400" dirty="0">
                <a:solidFill>
                  <a:schemeClr val="accent1">
                    <a:lumMod val="75000"/>
                  </a:schemeClr>
                </a:solidFill>
              </a:rPr>
              <a:t>华协的组织及分工         </a:t>
            </a: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</a:rPr>
              <a:t>(30mins)</a:t>
            </a:r>
          </a:p>
          <a:p>
            <a:pPr marL="857250" indent="-857250">
              <a:buFont typeface="Wingdings" panose="05000000000000000000" pitchFamily="2" charset="2"/>
              <a:buChar char="p"/>
            </a:pPr>
            <a:r>
              <a:rPr lang="zh-CN" altLang="en-US" sz="5400" dirty="0">
                <a:solidFill>
                  <a:schemeClr val="accent1">
                    <a:lumMod val="75000"/>
                  </a:schemeClr>
                </a:solidFill>
              </a:rPr>
              <a:t>选举                               </a:t>
            </a: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</a:rPr>
              <a:t>(25mins)</a:t>
            </a:r>
          </a:p>
          <a:p>
            <a:pPr marL="857250" indent="-857250">
              <a:buFont typeface="Wingdings" panose="05000000000000000000" pitchFamily="2" charset="2"/>
              <a:buChar char="p"/>
            </a:pPr>
            <a:r>
              <a:rPr lang="zh-CN" altLang="en-US" sz="5400" dirty="0">
                <a:solidFill>
                  <a:schemeClr val="accent1">
                    <a:lumMod val="75000"/>
                  </a:schemeClr>
                </a:solidFill>
              </a:rPr>
              <a:t>结论及下一步计划          </a:t>
            </a: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</a:rPr>
              <a:t>(10mins)</a:t>
            </a:r>
          </a:p>
          <a:p>
            <a:pPr marL="857250" indent="-857250">
              <a:buFont typeface="Wingdings" panose="05000000000000000000" pitchFamily="2" charset="2"/>
              <a:buChar char="p"/>
            </a:pPr>
            <a:endParaRPr lang="en-US" altLang="zh-CN" sz="6600" dirty="0"/>
          </a:p>
          <a:p>
            <a:pPr marL="857250" indent="-857250">
              <a:buFont typeface="Wingdings" panose="05000000000000000000" pitchFamily="2" charset="2"/>
              <a:buChar char="p"/>
            </a:pPr>
            <a:endParaRPr lang="en-US" altLang="zh-CN" sz="6600" dirty="0"/>
          </a:p>
          <a:p>
            <a:endParaRPr lang="en-US" altLang="zh-CN" sz="6600" dirty="0"/>
          </a:p>
          <a:p>
            <a:endParaRPr lang="en-US" altLang="zh-CN" sz="6600" dirty="0"/>
          </a:p>
          <a:p>
            <a:pPr marL="857250" indent="-857250">
              <a:buFont typeface="Wingdings" panose="05000000000000000000" pitchFamily="2" charset="2"/>
              <a:buChar char="p"/>
            </a:pPr>
            <a:endParaRPr lang="zh-CN" altLang="en-US" sz="6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2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4728" y="1338470"/>
            <a:ext cx="11092071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于会个人介绍及期望      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(20mins)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6600" b="0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      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6600" kern="0" dirty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kumimoji="0" lang="zh-CN" altLang="en-US" sz="6600" b="0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姓名 动机 期望</a:t>
            </a:r>
            <a:endParaRPr kumimoji="0" lang="en-US" altLang="zh-CN" sz="6600" b="0" i="0" u="none" strike="noStrike" kern="0" cap="none" spc="0" normalizeH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6600" kern="0" baseline="0" dirty="0">
                <a:solidFill>
                  <a:sysClr val="windowText" lastClr="000000"/>
                </a:solidFill>
              </a:rPr>
              <a:t>		</a:t>
            </a:r>
            <a:r>
              <a:rPr lang="en-US" altLang="zh-CN" sz="6600" kern="0" dirty="0">
                <a:solidFill>
                  <a:sysClr val="windowText" lastClr="000000"/>
                </a:solidFill>
              </a:rPr>
              <a:t>       </a:t>
            </a:r>
            <a:endParaRPr kumimoji="0" lang="en-US" altLang="zh-CN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857250" marR="0" lvl="0" indent="-857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kumimoji="0" lang="en-US" altLang="zh-CN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857250" marR="0" lvl="0" indent="-857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kumimoji="0" lang="zh-CN" altLang="en-US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608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9929" y="478661"/>
            <a:ext cx="11092071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华人协会宗旨      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(10mins)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	       </a:t>
            </a:r>
          </a:p>
          <a:p>
            <a:pPr marL="857250" marR="0" lvl="0" indent="-857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kumimoji="0" lang="en-US" altLang="zh-CN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857250" marR="0" lvl="0" indent="-857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kumimoji="0" lang="zh-CN" altLang="en-US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08393" y="1607086"/>
            <a:ext cx="1072601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Sharon华人协</a:t>
            </a:r>
            <a:r>
              <a:rPr lang="zh-CN" altLang="en-US" sz="5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会</a:t>
            </a:r>
            <a:r>
              <a:rPr kumimoji="0" lang="zh-CN" altLang="zh-CN" sz="5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致力于团结和服务</a:t>
            </a:r>
            <a:endParaRPr kumimoji="0" lang="en-US" altLang="zh-CN" sz="54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Sharon及周边华人社区，推动华人</a:t>
            </a:r>
            <a:endParaRPr kumimoji="0" lang="en-US" altLang="zh-CN" sz="54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关注和参与社区公众事务的意识, </a:t>
            </a:r>
            <a:endParaRPr kumimoji="0" lang="en-US" altLang="zh-CN" sz="54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维护与提高华人权义。</a:t>
            </a:r>
            <a:r>
              <a:rPr kumimoji="0" lang="zh-CN" altLang="zh-CN" sz="5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025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9929" y="478661"/>
            <a:ext cx="11092071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华人协会原则      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(25mins)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	       </a:t>
            </a:r>
          </a:p>
          <a:p>
            <a:pPr marL="857250" marR="0" lvl="0" indent="-857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kumimoji="0" lang="en-US" altLang="zh-CN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857250" marR="0" lvl="0" indent="-857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kumimoji="0" lang="zh-CN" altLang="en-US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01146" y="1931795"/>
            <a:ext cx="9780105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85800" marR="0" lvl="0" indent="-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民主原则</a:t>
            </a:r>
            <a:r>
              <a:rPr lang="en-US" altLang="zh-CN" sz="3200" kern="0" dirty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lang="en-US" altLang="zh-CN" sz="2400" kern="0" dirty="0">
                <a:solidFill>
                  <a:schemeClr val="accent1">
                    <a:lumMod val="75000"/>
                  </a:schemeClr>
                </a:solidFill>
              </a:rPr>
              <a:t>Struggle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, Compromise</a:t>
            </a:r>
            <a:r>
              <a:rPr lang="en-US" altLang="zh-CN" sz="2400" kern="0" noProof="0" dirty="0">
                <a:solidFill>
                  <a:schemeClr val="accent1">
                    <a:lumMod val="75000"/>
                  </a:schemeClr>
                </a:solidFill>
              </a:rPr>
              <a:t> &amp; D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ecision</a:t>
            </a:r>
          </a:p>
          <a:p>
            <a:pPr marL="685800" marR="0" lvl="0" indent="-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3200" kern="0" dirty="0">
                <a:solidFill>
                  <a:schemeClr val="accent1">
                    <a:lumMod val="75000"/>
                  </a:schemeClr>
                </a:solidFill>
              </a:rPr>
              <a:t>自愿原则</a:t>
            </a:r>
            <a:r>
              <a:rPr lang="en-US" altLang="zh-CN" sz="3200" kern="0" dirty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lang="en-US" altLang="zh-CN" sz="2400" kern="0" dirty="0">
                <a:solidFill>
                  <a:schemeClr val="accent1">
                    <a:lumMod val="75000"/>
                  </a:schemeClr>
                </a:solidFill>
              </a:rPr>
              <a:t>On your own will</a:t>
            </a:r>
          </a:p>
          <a:p>
            <a:pPr marL="685800" marR="0" lvl="0" indent="-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3200" kern="0" dirty="0">
                <a:solidFill>
                  <a:schemeClr val="accent1">
                    <a:lumMod val="75000"/>
                  </a:schemeClr>
                </a:solidFill>
              </a:rPr>
              <a:t>透明原则</a:t>
            </a:r>
            <a:r>
              <a:rPr lang="en-US" altLang="zh-CN" sz="3200" kern="0" dirty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lang="en-US" altLang="zh-CN" sz="2400" kern="0" dirty="0">
                <a:solidFill>
                  <a:schemeClr val="accent1">
                    <a:lumMod val="75000"/>
                  </a:schemeClr>
                </a:solidFill>
              </a:rPr>
              <a:t>Transparency</a:t>
            </a:r>
          </a:p>
          <a:p>
            <a:pPr marL="685800" marR="0" lvl="0" indent="-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3200" kern="0" dirty="0">
                <a:solidFill>
                  <a:schemeClr val="accent1">
                    <a:lumMod val="75000"/>
                  </a:schemeClr>
                </a:solidFill>
              </a:rPr>
              <a:t>包容和一致性原则 </a:t>
            </a:r>
            <a:r>
              <a:rPr lang="en-US" altLang="zh-CN" sz="3200" kern="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altLang="zh-CN" sz="2400" kern="0" dirty="0">
                <a:solidFill>
                  <a:schemeClr val="accent1">
                    <a:lumMod val="75000"/>
                  </a:schemeClr>
                </a:solidFill>
              </a:rPr>
              <a:t>Accommodating and Alignment</a:t>
            </a:r>
          </a:p>
          <a:p>
            <a:pPr marL="685800" marR="0" lvl="0" indent="-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3200" kern="0" dirty="0">
                <a:solidFill>
                  <a:schemeClr val="accent1">
                    <a:lumMod val="75000"/>
                  </a:schemeClr>
                </a:solidFill>
              </a:rPr>
              <a:t>非政治原则  </a:t>
            </a:r>
            <a:r>
              <a:rPr lang="en-US" altLang="zh-CN" sz="3200" kern="0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US" altLang="zh-CN" sz="2400" kern="0" dirty="0">
                <a:solidFill>
                  <a:schemeClr val="accent1">
                    <a:lumMod val="75000"/>
                  </a:schemeClr>
                </a:solidFill>
              </a:rPr>
              <a:t>Non-political</a:t>
            </a:r>
            <a:endParaRPr lang="en-US" altLang="zh-CN" sz="32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685800" marR="0" lvl="0" indent="-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非盈利原则 </a:t>
            </a:r>
            <a:r>
              <a:rPr lang="en-US" altLang="zh-CN" sz="3600" kern="0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Not-for-profit</a:t>
            </a:r>
            <a:endParaRPr kumimoji="0" lang="zh-CN" altLang="zh-CN" sz="3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02320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9929" y="478661"/>
            <a:ext cx="11092071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华人协</a:t>
            </a:r>
            <a:r>
              <a:rPr lang="zh-CN" altLang="en-US" sz="5400" kern="0" dirty="0">
                <a:solidFill>
                  <a:schemeClr val="accent1">
                    <a:lumMod val="75000"/>
                  </a:schemeClr>
                </a:solidFill>
              </a:rPr>
              <a:t>会的组织及分工</a:t>
            </a:r>
            <a:r>
              <a: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      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(25mins)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	       </a:t>
            </a:r>
          </a:p>
          <a:p>
            <a:pPr marL="857250" marR="0" lvl="0" indent="-857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kumimoji="0" lang="en-US" altLang="zh-CN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857250" marR="0" lvl="0" indent="-857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kumimoji="0" lang="zh-CN" altLang="en-US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95791651"/>
              </p:ext>
            </p:extLst>
          </p:nvPr>
        </p:nvGraphicFramePr>
        <p:xfrm>
          <a:off x="859809" y="0"/>
          <a:ext cx="12041875" cy="7260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07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9929" y="478661"/>
            <a:ext cx="11092071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华人协会选举      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(25mins)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	       </a:t>
            </a:r>
          </a:p>
          <a:p>
            <a:pPr marL="857250" marR="0" lvl="0" indent="-857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kumimoji="0" lang="en-US" altLang="zh-CN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857250" marR="0" lvl="0" indent="-857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kumimoji="0" lang="zh-CN" altLang="en-US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735991" y="2015173"/>
            <a:ext cx="190308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85800" marR="0" lvl="0" indent="-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小选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685800" marR="0" lvl="0" indent="-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4000" kern="0" dirty="0">
                <a:solidFill>
                  <a:schemeClr val="accent1">
                    <a:lumMod val="75000"/>
                  </a:schemeClr>
                </a:solidFill>
              </a:rPr>
              <a:t>大选</a:t>
            </a:r>
            <a:endParaRPr kumimoji="0" lang="zh-CN" altLang="zh-CN" sz="40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883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1123" y="942685"/>
            <a:ext cx="11092071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5400" kern="0" dirty="0">
                <a:solidFill>
                  <a:schemeClr val="accent1">
                    <a:lumMod val="75000"/>
                  </a:schemeClr>
                </a:solidFill>
              </a:rPr>
              <a:t>结论及一步计划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(10mins)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	       </a:t>
            </a:r>
          </a:p>
          <a:p>
            <a:pPr marL="857250" marR="0" lvl="0" indent="-857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kumimoji="0" lang="en-US" altLang="zh-CN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857250" marR="0" lvl="0" indent="-857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kumimoji="0" lang="zh-CN" altLang="en-US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7540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1123" y="942685"/>
            <a:ext cx="11092071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600" kern="0" dirty="0">
                <a:solidFill>
                  <a:schemeClr val="accent1">
                    <a:lumMod val="75000"/>
                  </a:schemeClr>
                </a:solidFill>
              </a:rPr>
              <a:t>谢谢大家</a:t>
            </a: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	       </a:t>
            </a:r>
          </a:p>
          <a:p>
            <a:pPr marL="857250" marR="0" lvl="0" indent="-857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kumimoji="0" lang="en-US" altLang="zh-CN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857250" marR="0" lvl="0" indent="-857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kumimoji="0" lang="zh-CN" altLang="en-US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540988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70</TotalTime>
  <Words>218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等线</vt:lpstr>
      <vt:lpstr>幼圆</vt:lpstr>
      <vt:lpstr>Arial</vt:lpstr>
      <vt:lpstr>Century Gothic</vt:lpstr>
      <vt:lpstr>Wingdings</vt:lpstr>
      <vt:lpstr>Wingdings 3</vt:lpstr>
      <vt:lpstr>Slice</vt:lpstr>
      <vt:lpstr>Sharon 华人协会筹委会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Sharon 华人协会筹委会            </dc:title>
  <dc:creator>lz2k2000@yahoo.com</dc:creator>
  <cp:lastModifiedBy>lz2k2000@yahoo.com</cp:lastModifiedBy>
  <cp:revision>21</cp:revision>
  <dcterms:created xsi:type="dcterms:W3CDTF">2016-02-27T17:36:50Z</dcterms:created>
  <dcterms:modified xsi:type="dcterms:W3CDTF">2016-02-27T22:46:49Z</dcterms:modified>
</cp:coreProperties>
</file>